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1"/>
  </p:notesMasterIdLst>
  <p:handoutMasterIdLst>
    <p:handoutMasterId r:id="rId22"/>
  </p:handoutMasterIdLst>
  <p:sldIdLst>
    <p:sldId id="662" r:id="rId2"/>
    <p:sldId id="652" r:id="rId3"/>
    <p:sldId id="653" r:id="rId4"/>
    <p:sldId id="654" r:id="rId5"/>
    <p:sldId id="658" r:id="rId6"/>
    <p:sldId id="327" r:id="rId7"/>
    <p:sldId id="655" r:id="rId8"/>
    <p:sldId id="656" r:id="rId9"/>
    <p:sldId id="316" r:id="rId10"/>
    <p:sldId id="317" r:id="rId11"/>
    <p:sldId id="318" r:id="rId12"/>
    <p:sldId id="657" r:id="rId13"/>
    <p:sldId id="320" r:id="rId14"/>
    <p:sldId id="321" r:id="rId15"/>
    <p:sldId id="322" r:id="rId16"/>
    <p:sldId id="323" r:id="rId17"/>
    <p:sldId id="324" r:id="rId18"/>
    <p:sldId id="325" r:id="rId19"/>
    <p:sldId id="326" r:id="rId20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FF0000"/>
    <a:srgbClr val="008000"/>
    <a:srgbClr val="FF00FF"/>
    <a:srgbClr val="FFFFFF"/>
    <a:srgbClr val="99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1" autoAdjust="0"/>
    <p:restoredTop sz="94595" autoAdjust="0"/>
  </p:normalViewPr>
  <p:slideViewPr>
    <p:cSldViewPr>
      <p:cViewPr varScale="1">
        <p:scale>
          <a:sx n="82" d="100"/>
          <a:sy n="82" d="100"/>
        </p:scale>
        <p:origin x="148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4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585AD976-B9A6-4994-889C-6906602CCE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42FDBC-B44C-43F9-B777-55111124E9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DE119A7-21FA-4E38-A37C-8109EFB85AD0}" type="datetimeFigureOut">
              <a:rPr lang="cs-CZ"/>
              <a:pPr>
                <a:defRPr/>
              </a:pPr>
              <a:t>15.06.2020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E43AC20-5E09-4120-A5E4-830270C81B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9B27A63-78F2-4873-A7E3-EBDB7715A9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1E0BB4E-D63A-4253-AEDB-EA6606F74F5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EE238D2-FC7C-49E4-BA8B-FBE4652189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BDD0AE8-7E1D-4738-8C0E-E233D71A6C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21A715-FDC6-4EE5-8544-5F965D60303C}" type="datetimeFigureOut">
              <a:rPr lang="cs-CZ"/>
              <a:pPr>
                <a:defRPr/>
              </a:pPr>
              <a:t>15.06.2020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236C80F6-FC03-499C-AF1E-351D74FE9E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2460F2AA-C201-49CA-821E-092FE9DBF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E511311-99CF-4751-A89A-0BA1AC726C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C0EB509-06D8-4EA7-A702-06EF0DC8C6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0189B86-F2D5-4008-AB63-5B6BCAB9BE4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1AE2279C-BC73-4051-AE0C-FD97A93CCF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580188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 descr="LOGO_FZP_CZ_RGB_standard.jpg">
            <a:extLst>
              <a:ext uri="{FF2B5EF4-FFF2-40B4-BE49-F238E27FC236}">
                <a16:creationId xmlns:a16="http://schemas.microsoft.com/office/drawing/2014/main" id="{0CA3DFB0-3218-44CE-AE05-5BDD357FAA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57487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8B27A72F-03BF-4A33-8A3F-8C23D1CD69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600825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 descr="LOGO_FZP_CZ_RGB_standard.jpg">
            <a:extLst>
              <a:ext uri="{FF2B5EF4-FFF2-40B4-BE49-F238E27FC236}">
                <a16:creationId xmlns:a16="http://schemas.microsoft.com/office/drawing/2014/main" id="{8F318F53-9252-4B99-A3B7-4BC7E21DFE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" y="1072800"/>
            <a:ext cx="8929156" cy="487648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6" name="Nadpis 15"/>
          <p:cNvSpPr>
            <a:spLocks noGrp="1"/>
          </p:cNvSpPr>
          <p:nvPr>
            <p:ph type="title"/>
          </p:nvPr>
        </p:nvSpPr>
        <p:spPr>
          <a:xfrm>
            <a:off x="71438" y="71438"/>
            <a:ext cx="7380287" cy="928687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27510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25624C4E-291D-4C37-8FB6-B3FE0930C4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611938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8" descr="LOGO_FZP_CZ_RGB_standard.jpg">
            <a:extLst>
              <a:ext uri="{FF2B5EF4-FFF2-40B4-BE49-F238E27FC236}">
                <a16:creationId xmlns:a16="http://schemas.microsoft.com/office/drawing/2014/main" id="{38A08125-909D-47ED-8A7C-09F9E49C2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4" y="71438"/>
            <a:ext cx="7308881" cy="928687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2844" y="1142984"/>
            <a:ext cx="4352956" cy="5421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142984"/>
            <a:ext cx="4281518" cy="5421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9180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8" descr="LOGO_FZP_CZ_RGB_standard.jpg">
            <a:extLst>
              <a:ext uri="{FF2B5EF4-FFF2-40B4-BE49-F238E27FC236}">
                <a16:creationId xmlns:a16="http://schemas.microsoft.com/office/drawing/2014/main" id="{D76108DA-CBBC-485B-BBC6-695B743E91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38" y="71438"/>
            <a:ext cx="7342188" cy="928687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97687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text 2">
            <a:extLst>
              <a:ext uri="{FF2B5EF4-FFF2-40B4-BE49-F238E27FC236}">
                <a16:creationId xmlns:a16="http://schemas.microsoft.com/office/drawing/2014/main" id="{781F96E7-E90F-475D-B6A9-2DF7D16EB7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7313" y="1125538"/>
            <a:ext cx="889317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7" name="Zástupný symbol pro nadpis 1">
            <a:extLst>
              <a:ext uri="{FF2B5EF4-FFF2-40B4-BE49-F238E27FC236}">
                <a16:creationId xmlns:a16="http://schemas.microsoft.com/office/drawing/2014/main" id="{415881FC-864E-4EC8-BF56-87E24F04383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1438" y="71438"/>
            <a:ext cx="738028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pic>
        <p:nvPicPr>
          <p:cNvPr id="1028" name="Obrázek 8" descr="LOGO_FZP_CZ_RGB_standard.jpg">
            <a:extLst>
              <a:ext uri="{FF2B5EF4-FFF2-40B4-BE49-F238E27FC236}">
                <a16:creationId xmlns:a16="http://schemas.microsoft.com/office/drawing/2014/main" id="{C6516DED-4434-46E8-B682-D5C783CECAD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6">
            <a:extLst>
              <a:ext uri="{FF2B5EF4-FFF2-40B4-BE49-F238E27FC236}">
                <a16:creationId xmlns:a16="http://schemas.microsoft.com/office/drawing/2014/main" id="{ED6D86BF-BF08-4427-94C4-109B50E5C1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20638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07" r:id="rId1"/>
    <p:sldLayoutId id="2147484908" r:id="rId2"/>
    <p:sldLayoutId id="2147484909" r:id="rId3"/>
    <p:sldLayoutId id="2147484910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rgbClr val="008000"/>
          </a:solidFill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595959"/>
          </a:solidFill>
          <a:latin typeface="Arial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Arial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595959"/>
          </a:solidFill>
          <a:latin typeface="Arial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595959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8E6C662-1EB3-4EF9-83E2-8BBE0DB47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pPr algn="ctr"/>
            <a:r>
              <a:rPr lang="cs-CZ" altLang="cs-CZ" dirty="0"/>
              <a:t>Metabolismus disacharidů a polysacharidů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3F54B0C0-B459-4A49-BB3B-1A530919D6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2636838"/>
            <a:ext cx="6400800" cy="17526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cs-CZ" dirty="0"/>
              <a:t>Josef </a:t>
            </a:r>
            <a:r>
              <a:rPr lang="cs-CZ" dirty="0" err="1"/>
              <a:t>Trögl</a:t>
            </a:r>
            <a:endParaRPr lang="cs-CZ" dirty="0"/>
          </a:p>
        </p:txBody>
      </p:sp>
      <p:pic>
        <p:nvPicPr>
          <p:cNvPr id="5" name="Zvuk 1">
            <a:hlinkClick r:id="" action="ppaction://media"/>
            <a:extLst>
              <a:ext uri="{FF2B5EF4-FFF2-40B4-BE49-F238E27FC236}">
                <a16:creationId xmlns:a16="http://schemas.microsoft.com/office/drawing/2014/main" id="{716927C6-45FB-4073-ADCB-C4189AE5A6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440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16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87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CE634DFC-AFA5-4F16-AE9B-36E5CC266F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/>
              <a:t>Odbourávání celulózy</a:t>
            </a:r>
          </a:p>
        </p:txBody>
      </p:sp>
      <p:pic>
        <p:nvPicPr>
          <p:cNvPr id="65539" name="Picture 3" descr="LOGO_FZP_CZ">
            <a:extLst>
              <a:ext uri="{FF2B5EF4-FFF2-40B4-BE49-F238E27FC236}">
                <a16:creationId xmlns:a16="http://schemas.microsoft.com/office/drawing/2014/main" id="{0CC97378-B006-45D8-9993-D4373E9B8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5540" name="Group 4">
            <a:extLst>
              <a:ext uri="{FF2B5EF4-FFF2-40B4-BE49-F238E27FC236}">
                <a16:creationId xmlns:a16="http://schemas.microsoft.com/office/drawing/2014/main" id="{ACACBFFD-34C5-4F7D-A942-C6AF7DE9CEF6}"/>
              </a:ext>
            </a:extLst>
          </p:cNvPr>
          <p:cNvGrpSpPr>
            <a:grpSpLocks/>
          </p:cNvGrpSpPr>
          <p:nvPr/>
        </p:nvGrpSpPr>
        <p:grpSpPr bwMode="auto">
          <a:xfrm>
            <a:off x="-252413" y="1412875"/>
            <a:ext cx="9504363" cy="287338"/>
            <a:chOff x="-159" y="890"/>
            <a:chExt cx="5987" cy="181"/>
          </a:xfrm>
        </p:grpSpPr>
        <p:grpSp>
          <p:nvGrpSpPr>
            <p:cNvPr id="65542" name="Group 5">
              <a:extLst>
                <a:ext uri="{FF2B5EF4-FFF2-40B4-BE49-F238E27FC236}">
                  <a16:creationId xmlns:a16="http://schemas.microsoft.com/office/drawing/2014/main" id="{7625CA1B-E182-41DB-BC17-25936C0947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890"/>
              <a:ext cx="544" cy="181"/>
              <a:chOff x="385" y="890"/>
              <a:chExt cx="544" cy="181"/>
            </a:xfrm>
          </p:grpSpPr>
          <p:sp>
            <p:nvSpPr>
              <p:cNvPr id="65593" name="AutoShape 6">
                <a:extLst>
                  <a:ext uri="{FF2B5EF4-FFF2-40B4-BE49-F238E27FC236}">
                    <a16:creationId xmlns:a16="http://schemas.microsoft.com/office/drawing/2014/main" id="{126686A7-B7DE-4D74-897D-2C6E2D78A3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94" name="AutoShape 7">
                <a:extLst>
                  <a:ext uri="{FF2B5EF4-FFF2-40B4-BE49-F238E27FC236}">
                    <a16:creationId xmlns:a16="http://schemas.microsoft.com/office/drawing/2014/main" id="{41C513AF-5E93-4B30-876F-261214F527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95" name="Line 8">
                <a:extLst>
                  <a:ext uri="{FF2B5EF4-FFF2-40B4-BE49-F238E27FC236}">
                    <a16:creationId xmlns:a16="http://schemas.microsoft.com/office/drawing/2014/main" id="{8E85F7C7-795C-473D-BB85-42A839F768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5596" name="Line 9">
                <a:extLst>
                  <a:ext uri="{FF2B5EF4-FFF2-40B4-BE49-F238E27FC236}">
                    <a16:creationId xmlns:a16="http://schemas.microsoft.com/office/drawing/2014/main" id="{888E2676-8DEE-4EF8-9742-458FB6785B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5543" name="Group 10">
              <a:extLst>
                <a:ext uri="{FF2B5EF4-FFF2-40B4-BE49-F238E27FC236}">
                  <a16:creationId xmlns:a16="http://schemas.microsoft.com/office/drawing/2014/main" id="{D3200CF6-B3FE-4E3D-8828-AC3C5968BB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890"/>
              <a:ext cx="544" cy="181"/>
              <a:chOff x="385" y="890"/>
              <a:chExt cx="544" cy="181"/>
            </a:xfrm>
          </p:grpSpPr>
          <p:sp>
            <p:nvSpPr>
              <p:cNvPr id="65589" name="AutoShape 11">
                <a:extLst>
                  <a:ext uri="{FF2B5EF4-FFF2-40B4-BE49-F238E27FC236}">
                    <a16:creationId xmlns:a16="http://schemas.microsoft.com/office/drawing/2014/main" id="{CC57268D-C914-4D97-A9CC-56167CF1E5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90" name="AutoShape 12">
                <a:extLst>
                  <a:ext uri="{FF2B5EF4-FFF2-40B4-BE49-F238E27FC236}">
                    <a16:creationId xmlns:a16="http://schemas.microsoft.com/office/drawing/2014/main" id="{E356C568-E104-41EC-9A54-9C6B1523FD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91" name="Line 13">
                <a:extLst>
                  <a:ext uri="{FF2B5EF4-FFF2-40B4-BE49-F238E27FC236}">
                    <a16:creationId xmlns:a16="http://schemas.microsoft.com/office/drawing/2014/main" id="{144121E7-3EE3-4994-8F36-71E12FC105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5592" name="Line 14">
                <a:extLst>
                  <a:ext uri="{FF2B5EF4-FFF2-40B4-BE49-F238E27FC236}">
                    <a16:creationId xmlns:a16="http://schemas.microsoft.com/office/drawing/2014/main" id="{4A3B58F0-15BD-4CB9-8B1A-6B0C845808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5544" name="Group 15">
              <a:extLst>
                <a:ext uri="{FF2B5EF4-FFF2-40B4-BE49-F238E27FC236}">
                  <a16:creationId xmlns:a16="http://schemas.microsoft.com/office/drawing/2014/main" id="{23367BFC-34FA-4586-BA39-C53F0A8069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" y="890"/>
              <a:ext cx="544" cy="181"/>
              <a:chOff x="385" y="890"/>
              <a:chExt cx="544" cy="181"/>
            </a:xfrm>
          </p:grpSpPr>
          <p:sp>
            <p:nvSpPr>
              <p:cNvPr id="65585" name="AutoShape 16">
                <a:extLst>
                  <a:ext uri="{FF2B5EF4-FFF2-40B4-BE49-F238E27FC236}">
                    <a16:creationId xmlns:a16="http://schemas.microsoft.com/office/drawing/2014/main" id="{9863E3E7-0D92-4152-8D73-DCA105FF4F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86" name="AutoShape 17">
                <a:extLst>
                  <a:ext uri="{FF2B5EF4-FFF2-40B4-BE49-F238E27FC236}">
                    <a16:creationId xmlns:a16="http://schemas.microsoft.com/office/drawing/2014/main" id="{50BEDE4E-1C8D-4281-85A8-B6E4991145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87" name="Line 18">
                <a:extLst>
                  <a:ext uri="{FF2B5EF4-FFF2-40B4-BE49-F238E27FC236}">
                    <a16:creationId xmlns:a16="http://schemas.microsoft.com/office/drawing/2014/main" id="{6956CA3B-34FA-4525-AB0B-D0E7CDFBC0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5588" name="Line 19">
                <a:extLst>
                  <a:ext uri="{FF2B5EF4-FFF2-40B4-BE49-F238E27FC236}">
                    <a16:creationId xmlns:a16="http://schemas.microsoft.com/office/drawing/2014/main" id="{AABC7E27-AA15-41FD-911C-6A237C8835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5545" name="Group 20">
              <a:extLst>
                <a:ext uri="{FF2B5EF4-FFF2-40B4-BE49-F238E27FC236}">
                  <a16:creationId xmlns:a16="http://schemas.microsoft.com/office/drawing/2014/main" id="{88F94390-2AC0-4C15-9AEC-3E0B073444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890"/>
              <a:ext cx="544" cy="181"/>
              <a:chOff x="385" y="890"/>
              <a:chExt cx="544" cy="181"/>
            </a:xfrm>
          </p:grpSpPr>
          <p:sp>
            <p:nvSpPr>
              <p:cNvPr id="65581" name="AutoShape 21">
                <a:extLst>
                  <a:ext uri="{FF2B5EF4-FFF2-40B4-BE49-F238E27FC236}">
                    <a16:creationId xmlns:a16="http://schemas.microsoft.com/office/drawing/2014/main" id="{88E14BB8-F79D-4E0B-9277-85E63ED7D8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82" name="AutoShape 22">
                <a:extLst>
                  <a:ext uri="{FF2B5EF4-FFF2-40B4-BE49-F238E27FC236}">
                    <a16:creationId xmlns:a16="http://schemas.microsoft.com/office/drawing/2014/main" id="{7DD0212C-946A-46A5-A44C-57DA0DD836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83" name="Line 23">
                <a:extLst>
                  <a:ext uri="{FF2B5EF4-FFF2-40B4-BE49-F238E27FC236}">
                    <a16:creationId xmlns:a16="http://schemas.microsoft.com/office/drawing/2014/main" id="{C559A0FF-9E65-4B6F-9209-65C8CAAA20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5584" name="Line 24">
                <a:extLst>
                  <a:ext uri="{FF2B5EF4-FFF2-40B4-BE49-F238E27FC236}">
                    <a16:creationId xmlns:a16="http://schemas.microsoft.com/office/drawing/2014/main" id="{FE480E0F-6246-47C5-8C81-D857FEDA62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5546" name="Group 25">
              <a:extLst>
                <a:ext uri="{FF2B5EF4-FFF2-40B4-BE49-F238E27FC236}">
                  <a16:creationId xmlns:a16="http://schemas.microsoft.com/office/drawing/2014/main" id="{F0054EC2-1628-478E-AA9C-A414AC80F9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90"/>
              <a:ext cx="544" cy="181"/>
              <a:chOff x="385" y="890"/>
              <a:chExt cx="544" cy="181"/>
            </a:xfrm>
          </p:grpSpPr>
          <p:sp>
            <p:nvSpPr>
              <p:cNvPr id="65577" name="AutoShape 26">
                <a:extLst>
                  <a:ext uri="{FF2B5EF4-FFF2-40B4-BE49-F238E27FC236}">
                    <a16:creationId xmlns:a16="http://schemas.microsoft.com/office/drawing/2014/main" id="{7D54E7D6-CFC5-4723-BE08-69836EE3E9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78" name="AutoShape 27">
                <a:extLst>
                  <a:ext uri="{FF2B5EF4-FFF2-40B4-BE49-F238E27FC236}">
                    <a16:creationId xmlns:a16="http://schemas.microsoft.com/office/drawing/2014/main" id="{DFBB5CDC-D5C7-4428-83B8-4EF4C31647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79" name="Line 28">
                <a:extLst>
                  <a:ext uri="{FF2B5EF4-FFF2-40B4-BE49-F238E27FC236}">
                    <a16:creationId xmlns:a16="http://schemas.microsoft.com/office/drawing/2014/main" id="{3333C666-9116-47ED-A6A9-C5253FB7E8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5580" name="Line 29">
                <a:extLst>
                  <a:ext uri="{FF2B5EF4-FFF2-40B4-BE49-F238E27FC236}">
                    <a16:creationId xmlns:a16="http://schemas.microsoft.com/office/drawing/2014/main" id="{356F7F58-EB1D-4FF0-8466-CE1ABCE43C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5547" name="Group 30">
              <a:extLst>
                <a:ext uri="{FF2B5EF4-FFF2-40B4-BE49-F238E27FC236}">
                  <a16:creationId xmlns:a16="http://schemas.microsoft.com/office/drawing/2014/main" id="{D04BF4AE-0866-4233-89CF-E200DA8792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7" y="890"/>
              <a:ext cx="544" cy="181"/>
              <a:chOff x="385" y="890"/>
              <a:chExt cx="544" cy="181"/>
            </a:xfrm>
          </p:grpSpPr>
          <p:sp>
            <p:nvSpPr>
              <p:cNvPr id="65573" name="AutoShape 31">
                <a:extLst>
                  <a:ext uri="{FF2B5EF4-FFF2-40B4-BE49-F238E27FC236}">
                    <a16:creationId xmlns:a16="http://schemas.microsoft.com/office/drawing/2014/main" id="{9BE54FF6-70E6-49C7-8290-B7488555CC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74" name="AutoShape 32">
                <a:extLst>
                  <a:ext uri="{FF2B5EF4-FFF2-40B4-BE49-F238E27FC236}">
                    <a16:creationId xmlns:a16="http://schemas.microsoft.com/office/drawing/2014/main" id="{A1DF6BEF-6447-471F-8D66-2BBB293EF1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75" name="Line 33">
                <a:extLst>
                  <a:ext uri="{FF2B5EF4-FFF2-40B4-BE49-F238E27FC236}">
                    <a16:creationId xmlns:a16="http://schemas.microsoft.com/office/drawing/2014/main" id="{2A599AED-10C0-49E6-89B3-5F5146B47A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5576" name="Line 34">
                <a:extLst>
                  <a:ext uri="{FF2B5EF4-FFF2-40B4-BE49-F238E27FC236}">
                    <a16:creationId xmlns:a16="http://schemas.microsoft.com/office/drawing/2014/main" id="{5E6DF49B-31F5-43AC-95DD-1157A26E6E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5548" name="Group 35">
              <a:extLst>
                <a:ext uri="{FF2B5EF4-FFF2-40B4-BE49-F238E27FC236}">
                  <a16:creationId xmlns:a16="http://schemas.microsoft.com/office/drawing/2014/main" id="{33DCE93B-B025-4B0F-A74B-E076992AE8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890"/>
              <a:ext cx="544" cy="181"/>
              <a:chOff x="385" y="890"/>
              <a:chExt cx="544" cy="181"/>
            </a:xfrm>
          </p:grpSpPr>
          <p:sp>
            <p:nvSpPr>
              <p:cNvPr id="65569" name="AutoShape 36">
                <a:extLst>
                  <a:ext uri="{FF2B5EF4-FFF2-40B4-BE49-F238E27FC236}">
                    <a16:creationId xmlns:a16="http://schemas.microsoft.com/office/drawing/2014/main" id="{C9C6A6DD-96D1-4761-91B9-BB20D07147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70" name="AutoShape 37">
                <a:extLst>
                  <a:ext uri="{FF2B5EF4-FFF2-40B4-BE49-F238E27FC236}">
                    <a16:creationId xmlns:a16="http://schemas.microsoft.com/office/drawing/2014/main" id="{6D85836F-5F40-4D0B-A5DD-E386683518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71" name="Line 38">
                <a:extLst>
                  <a:ext uri="{FF2B5EF4-FFF2-40B4-BE49-F238E27FC236}">
                    <a16:creationId xmlns:a16="http://schemas.microsoft.com/office/drawing/2014/main" id="{AF223438-76BE-48E0-B221-B17027D062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5572" name="Line 39">
                <a:extLst>
                  <a:ext uri="{FF2B5EF4-FFF2-40B4-BE49-F238E27FC236}">
                    <a16:creationId xmlns:a16="http://schemas.microsoft.com/office/drawing/2014/main" id="{46CDC161-C824-47BE-A320-51281958B3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5549" name="Group 40">
              <a:extLst>
                <a:ext uri="{FF2B5EF4-FFF2-40B4-BE49-F238E27FC236}">
                  <a16:creationId xmlns:a16="http://schemas.microsoft.com/office/drawing/2014/main" id="{F5F6E6EF-F73A-4360-97C7-9EDCA4348A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5" y="890"/>
              <a:ext cx="544" cy="181"/>
              <a:chOff x="385" y="890"/>
              <a:chExt cx="544" cy="181"/>
            </a:xfrm>
          </p:grpSpPr>
          <p:sp>
            <p:nvSpPr>
              <p:cNvPr id="65565" name="AutoShape 41">
                <a:extLst>
                  <a:ext uri="{FF2B5EF4-FFF2-40B4-BE49-F238E27FC236}">
                    <a16:creationId xmlns:a16="http://schemas.microsoft.com/office/drawing/2014/main" id="{74FE27AE-3F14-4914-A7AA-E4B45B9449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66" name="AutoShape 42">
                <a:extLst>
                  <a:ext uri="{FF2B5EF4-FFF2-40B4-BE49-F238E27FC236}">
                    <a16:creationId xmlns:a16="http://schemas.microsoft.com/office/drawing/2014/main" id="{555E7397-B4B8-4E17-9EBD-0844744E6D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67" name="Line 43">
                <a:extLst>
                  <a:ext uri="{FF2B5EF4-FFF2-40B4-BE49-F238E27FC236}">
                    <a16:creationId xmlns:a16="http://schemas.microsoft.com/office/drawing/2014/main" id="{A566DFA9-458B-42A7-879A-8F7ACBD24E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5568" name="Line 44">
                <a:extLst>
                  <a:ext uri="{FF2B5EF4-FFF2-40B4-BE49-F238E27FC236}">
                    <a16:creationId xmlns:a16="http://schemas.microsoft.com/office/drawing/2014/main" id="{CF6191C0-A410-44C2-9272-7D44FD00B6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5550" name="Group 45">
              <a:extLst>
                <a:ext uri="{FF2B5EF4-FFF2-40B4-BE49-F238E27FC236}">
                  <a16:creationId xmlns:a16="http://schemas.microsoft.com/office/drawing/2014/main" id="{6C76484D-1028-4D25-8CDB-29E33CBF19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0" y="890"/>
              <a:ext cx="544" cy="181"/>
              <a:chOff x="385" y="890"/>
              <a:chExt cx="544" cy="181"/>
            </a:xfrm>
          </p:grpSpPr>
          <p:sp>
            <p:nvSpPr>
              <p:cNvPr id="65561" name="AutoShape 46">
                <a:extLst>
                  <a:ext uri="{FF2B5EF4-FFF2-40B4-BE49-F238E27FC236}">
                    <a16:creationId xmlns:a16="http://schemas.microsoft.com/office/drawing/2014/main" id="{6C7DE7B0-AA59-4ECA-96FC-096D4768D9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62" name="AutoShape 47">
                <a:extLst>
                  <a:ext uri="{FF2B5EF4-FFF2-40B4-BE49-F238E27FC236}">
                    <a16:creationId xmlns:a16="http://schemas.microsoft.com/office/drawing/2014/main" id="{6AA90D47-F5B2-4DC7-89FE-563A5A4B51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63" name="Line 48">
                <a:extLst>
                  <a:ext uri="{FF2B5EF4-FFF2-40B4-BE49-F238E27FC236}">
                    <a16:creationId xmlns:a16="http://schemas.microsoft.com/office/drawing/2014/main" id="{505488A5-626E-4C71-97C2-5D262B37D0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5564" name="Line 49">
                <a:extLst>
                  <a:ext uri="{FF2B5EF4-FFF2-40B4-BE49-F238E27FC236}">
                    <a16:creationId xmlns:a16="http://schemas.microsoft.com/office/drawing/2014/main" id="{0A86E844-0A9D-41E1-AE2F-E2CE12D895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5551" name="Group 50">
              <a:extLst>
                <a:ext uri="{FF2B5EF4-FFF2-40B4-BE49-F238E27FC236}">
                  <a16:creationId xmlns:a16="http://schemas.microsoft.com/office/drawing/2014/main" id="{CC2D55C7-C4F6-40CA-B84F-E894DF0B1F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4" y="890"/>
              <a:ext cx="544" cy="181"/>
              <a:chOff x="385" y="890"/>
              <a:chExt cx="544" cy="181"/>
            </a:xfrm>
          </p:grpSpPr>
          <p:sp>
            <p:nvSpPr>
              <p:cNvPr id="65557" name="AutoShape 51">
                <a:extLst>
                  <a:ext uri="{FF2B5EF4-FFF2-40B4-BE49-F238E27FC236}">
                    <a16:creationId xmlns:a16="http://schemas.microsoft.com/office/drawing/2014/main" id="{467DD8C5-8B59-4859-BF08-DAC1D56679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58" name="AutoShape 52">
                <a:extLst>
                  <a:ext uri="{FF2B5EF4-FFF2-40B4-BE49-F238E27FC236}">
                    <a16:creationId xmlns:a16="http://schemas.microsoft.com/office/drawing/2014/main" id="{BEE832DA-3D6B-4F6F-BECB-63057B691A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59" name="Line 53">
                <a:extLst>
                  <a:ext uri="{FF2B5EF4-FFF2-40B4-BE49-F238E27FC236}">
                    <a16:creationId xmlns:a16="http://schemas.microsoft.com/office/drawing/2014/main" id="{538EEB4A-7596-4B6B-871C-A9B2E0928D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5560" name="Line 54">
                <a:extLst>
                  <a:ext uri="{FF2B5EF4-FFF2-40B4-BE49-F238E27FC236}">
                    <a16:creationId xmlns:a16="http://schemas.microsoft.com/office/drawing/2014/main" id="{41976152-8B06-42A0-A8E0-8BD2F7FCDE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5552" name="Group 55">
              <a:extLst>
                <a:ext uri="{FF2B5EF4-FFF2-40B4-BE49-F238E27FC236}">
                  <a16:creationId xmlns:a16="http://schemas.microsoft.com/office/drawing/2014/main" id="{F326EEE5-00A6-4D99-B10E-A508ACB433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9" y="890"/>
              <a:ext cx="544" cy="181"/>
              <a:chOff x="385" y="890"/>
              <a:chExt cx="544" cy="181"/>
            </a:xfrm>
          </p:grpSpPr>
          <p:sp>
            <p:nvSpPr>
              <p:cNvPr id="65553" name="AutoShape 56">
                <a:extLst>
                  <a:ext uri="{FF2B5EF4-FFF2-40B4-BE49-F238E27FC236}">
                    <a16:creationId xmlns:a16="http://schemas.microsoft.com/office/drawing/2014/main" id="{1CF85FFF-66DA-4AF4-A5E3-DF5FD7256C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54" name="AutoShape 57">
                <a:extLst>
                  <a:ext uri="{FF2B5EF4-FFF2-40B4-BE49-F238E27FC236}">
                    <a16:creationId xmlns:a16="http://schemas.microsoft.com/office/drawing/2014/main" id="{35971F37-36C7-4553-8E37-397494EAC0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5555" name="Line 58">
                <a:extLst>
                  <a:ext uri="{FF2B5EF4-FFF2-40B4-BE49-F238E27FC236}">
                    <a16:creationId xmlns:a16="http://schemas.microsoft.com/office/drawing/2014/main" id="{E7B5E0D5-C001-4FC9-A559-E46548C890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5556" name="Line 59">
                <a:extLst>
                  <a:ext uri="{FF2B5EF4-FFF2-40B4-BE49-F238E27FC236}">
                    <a16:creationId xmlns:a16="http://schemas.microsoft.com/office/drawing/2014/main" id="{C882F21F-0088-4A56-9823-4AACCF41AE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65541" name="Oval 60">
            <a:extLst>
              <a:ext uri="{FF2B5EF4-FFF2-40B4-BE49-F238E27FC236}">
                <a16:creationId xmlns:a16="http://schemas.microsoft.com/office/drawing/2014/main" id="{CC2A7B7A-11A3-488D-9CE0-03ABAA480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205038"/>
            <a:ext cx="1800225" cy="57626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/>
              <a:t>Endoceluláza</a:t>
            </a:r>
            <a:endParaRPr lang="cs-CZ" alt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2F10AA91-FC93-405C-87DB-3D60EA181C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/>
              <a:t>Odbourávání celulózy</a:t>
            </a:r>
          </a:p>
        </p:txBody>
      </p:sp>
      <p:pic>
        <p:nvPicPr>
          <p:cNvPr id="66563" name="Picture 3" descr="LOGO_FZP_CZ">
            <a:extLst>
              <a:ext uri="{FF2B5EF4-FFF2-40B4-BE49-F238E27FC236}">
                <a16:creationId xmlns:a16="http://schemas.microsoft.com/office/drawing/2014/main" id="{351EDA9F-C84E-4E91-B8D0-51E26F513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6564" name="Group 4">
            <a:extLst>
              <a:ext uri="{FF2B5EF4-FFF2-40B4-BE49-F238E27FC236}">
                <a16:creationId xmlns:a16="http://schemas.microsoft.com/office/drawing/2014/main" id="{904A16FC-2CB0-44E8-BFA0-0AE16B2A946D}"/>
              </a:ext>
            </a:extLst>
          </p:cNvPr>
          <p:cNvGrpSpPr>
            <a:grpSpLocks/>
          </p:cNvGrpSpPr>
          <p:nvPr/>
        </p:nvGrpSpPr>
        <p:grpSpPr bwMode="auto">
          <a:xfrm>
            <a:off x="-252413" y="1412875"/>
            <a:ext cx="9504363" cy="287338"/>
            <a:chOff x="-159" y="890"/>
            <a:chExt cx="5987" cy="181"/>
          </a:xfrm>
        </p:grpSpPr>
        <p:grpSp>
          <p:nvGrpSpPr>
            <p:cNvPr id="66569" name="Group 5">
              <a:extLst>
                <a:ext uri="{FF2B5EF4-FFF2-40B4-BE49-F238E27FC236}">
                  <a16:creationId xmlns:a16="http://schemas.microsoft.com/office/drawing/2014/main" id="{DEB1B76F-EB4B-4E48-AA8A-5F0A78A7D2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890"/>
              <a:ext cx="544" cy="181"/>
              <a:chOff x="385" y="890"/>
              <a:chExt cx="544" cy="181"/>
            </a:xfrm>
          </p:grpSpPr>
          <p:sp>
            <p:nvSpPr>
              <p:cNvPr id="66620" name="AutoShape 6">
                <a:extLst>
                  <a:ext uri="{FF2B5EF4-FFF2-40B4-BE49-F238E27FC236}">
                    <a16:creationId xmlns:a16="http://schemas.microsoft.com/office/drawing/2014/main" id="{EABB1345-E0C1-4761-A3E2-4681D3815C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21" name="AutoShape 7">
                <a:extLst>
                  <a:ext uri="{FF2B5EF4-FFF2-40B4-BE49-F238E27FC236}">
                    <a16:creationId xmlns:a16="http://schemas.microsoft.com/office/drawing/2014/main" id="{26981D3F-A707-471C-A8A2-FAF99731D6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22" name="Line 8">
                <a:extLst>
                  <a:ext uri="{FF2B5EF4-FFF2-40B4-BE49-F238E27FC236}">
                    <a16:creationId xmlns:a16="http://schemas.microsoft.com/office/drawing/2014/main" id="{B923D246-AB3C-4BF2-A93F-19FDC0E78D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6623" name="Line 9">
                <a:extLst>
                  <a:ext uri="{FF2B5EF4-FFF2-40B4-BE49-F238E27FC236}">
                    <a16:creationId xmlns:a16="http://schemas.microsoft.com/office/drawing/2014/main" id="{71703C37-129F-4BE5-990B-978C634393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6570" name="Group 10">
              <a:extLst>
                <a:ext uri="{FF2B5EF4-FFF2-40B4-BE49-F238E27FC236}">
                  <a16:creationId xmlns:a16="http://schemas.microsoft.com/office/drawing/2014/main" id="{16B64598-6338-47B3-A816-80305525AF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890"/>
              <a:ext cx="544" cy="181"/>
              <a:chOff x="385" y="890"/>
              <a:chExt cx="544" cy="181"/>
            </a:xfrm>
          </p:grpSpPr>
          <p:sp>
            <p:nvSpPr>
              <p:cNvPr id="66616" name="AutoShape 11">
                <a:extLst>
                  <a:ext uri="{FF2B5EF4-FFF2-40B4-BE49-F238E27FC236}">
                    <a16:creationId xmlns:a16="http://schemas.microsoft.com/office/drawing/2014/main" id="{8C16F966-BDA4-414C-912A-E40675B0DB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17" name="AutoShape 12">
                <a:extLst>
                  <a:ext uri="{FF2B5EF4-FFF2-40B4-BE49-F238E27FC236}">
                    <a16:creationId xmlns:a16="http://schemas.microsoft.com/office/drawing/2014/main" id="{305A100C-E1CE-481A-B23F-47EAB86B28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18" name="Line 13">
                <a:extLst>
                  <a:ext uri="{FF2B5EF4-FFF2-40B4-BE49-F238E27FC236}">
                    <a16:creationId xmlns:a16="http://schemas.microsoft.com/office/drawing/2014/main" id="{65900EC8-4840-4CD3-B957-57F2446F44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6619" name="Line 14">
                <a:extLst>
                  <a:ext uri="{FF2B5EF4-FFF2-40B4-BE49-F238E27FC236}">
                    <a16:creationId xmlns:a16="http://schemas.microsoft.com/office/drawing/2014/main" id="{5B8C0E9E-3AAE-4815-8FC0-8524586566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6571" name="Group 15">
              <a:extLst>
                <a:ext uri="{FF2B5EF4-FFF2-40B4-BE49-F238E27FC236}">
                  <a16:creationId xmlns:a16="http://schemas.microsoft.com/office/drawing/2014/main" id="{F8F64D98-4E21-4275-93DD-AD6C97B041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" y="890"/>
              <a:ext cx="544" cy="181"/>
              <a:chOff x="385" y="890"/>
              <a:chExt cx="544" cy="181"/>
            </a:xfrm>
          </p:grpSpPr>
          <p:sp>
            <p:nvSpPr>
              <p:cNvPr id="66612" name="AutoShape 16">
                <a:extLst>
                  <a:ext uri="{FF2B5EF4-FFF2-40B4-BE49-F238E27FC236}">
                    <a16:creationId xmlns:a16="http://schemas.microsoft.com/office/drawing/2014/main" id="{188346FC-2177-41CA-90D5-6B87DB3D69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13" name="AutoShape 17">
                <a:extLst>
                  <a:ext uri="{FF2B5EF4-FFF2-40B4-BE49-F238E27FC236}">
                    <a16:creationId xmlns:a16="http://schemas.microsoft.com/office/drawing/2014/main" id="{2C8B48C5-D324-4102-B529-6D3784F94E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14" name="Line 18">
                <a:extLst>
                  <a:ext uri="{FF2B5EF4-FFF2-40B4-BE49-F238E27FC236}">
                    <a16:creationId xmlns:a16="http://schemas.microsoft.com/office/drawing/2014/main" id="{72B191FF-4D3D-4CED-8F5A-E0EE21C8EF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6615" name="Line 19">
                <a:extLst>
                  <a:ext uri="{FF2B5EF4-FFF2-40B4-BE49-F238E27FC236}">
                    <a16:creationId xmlns:a16="http://schemas.microsoft.com/office/drawing/2014/main" id="{AE3CD417-2610-4D47-98E1-AD66451284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6572" name="Group 20">
              <a:extLst>
                <a:ext uri="{FF2B5EF4-FFF2-40B4-BE49-F238E27FC236}">
                  <a16:creationId xmlns:a16="http://schemas.microsoft.com/office/drawing/2014/main" id="{29339B07-2A9D-4B8A-A8B3-58C511D177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890"/>
              <a:ext cx="544" cy="181"/>
              <a:chOff x="385" y="890"/>
              <a:chExt cx="544" cy="181"/>
            </a:xfrm>
          </p:grpSpPr>
          <p:sp>
            <p:nvSpPr>
              <p:cNvPr id="66608" name="AutoShape 21">
                <a:extLst>
                  <a:ext uri="{FF2B5EF4-FFF2-40B4-BE49-F238E27FC236}">
                    <a16:creationId xmlns:a16="http://schemas.microsoft.com/office/drawing/2014/main" id="{5CFBC66D-E513-4F70-90AF-3AF878F994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09" name="AutoShape 22">
                <a:extLst>
                  <a:ext uri="{FF2B5EF4-FFF2-40B4-BE49-F238E27FC236}">
                    <a16:creationId xmlns:a16="http://schemas.microsoft.com/office/drawing/2014/main" id="{E44B3537-6F9C-45C2-8508-A35BAF963C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10" name="Line 23">
                <a:extLst>
                  <a:ext uri="{FF2B5EF4-FFF2-40B4-BE49-F238E27FC236}">
                    <a16:creationId xmlns:a16="http://schemas.microsoft.com/office/drawing/2014/main" id="{BBDAABEE-6C60-4B0F-80B7-0D289B70E4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6611" name="Line 24">
                <a:extLst>
                  <a:ext uri="{FF2B5EF4-FFF2-40B4-BE49-F238E27FC236}">
                    <a16:creationId xmlns:a16="http://schemas.microsoft.com/office/drawing/2014/main" id="{6B7AE439-E61D-456B-BD82-F7B02D6A65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6573" name="Group 25">
              <a:extLst>
                <a:ext uri="{FF2B5EF4-FFF2-40B4-BE49-F238E27FC236}">
                  <a16:creationId xmlns:a16="http://schemas.microsoft.com/office/drawing/2014/main" id="{EA0F0DE6-0903-4834-ACB3-A8B901C027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90"/>
              <a:ext cx="544" cy="181"/>
              <a:chOff x="385" y="890"/>
              <a:chExt cx="544" cy="181"/>
            </a:xfrm>
          </p:grpSpPr>
          <p:sp>
            <p:nvSpPr>
              <p:cNvPr id="66604" name="AutoShape 26">
                <a:extLst>
                  <a:ext uri="{FF2B5EF4-FFF2-40B4-BE49-F238E27FC236}">
                    <a16:creationId xmlns:a16="http://schemas.microsoft.com/office/drawing/2014/main" id="{A1E194A8-2AEF-44F2-9281-47EE0C8F37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05" name="AutoShape 27">
                <a:extLst>
                  <a:ext uri="{FF2B5EF4-FFF2-40B4-BE49-F238E27FC236}">
                    <a16:creationId xmlns:a16="http://schemas.microsoft.com/office/drawing/2014/main" id="{2AAF6A3F-3CC5-4D4D-A405-91128931E7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06" name="Line 28">
                <a:extLst>
                  <a:ext uri="{FF2B5EF4-FFF2-40B4-BE49-F238E27FC236}">
                    <a16:creationId xmlns:a16="http://schemas.microsoft.com/office/drawing/2014/main" id="{8049B3B3-94CE-42ED-AEA5-062ED35B4A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6607" name="Line 29">
                <a:extLst>
                  <a:ext uri="{FF2B5EF4-FFF2-40B4-BE49-F238E27FC236}">
                    <a16:creationId xmlns:a16="http://schemas.microsoft.com/office/drawing/2014/main" id="{654272C6-093B-4AB9-BF06-13CBE76FDE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6574" name="Group 30">
              <a:extLst>
                <a:ext uri="{FF2B5EF4-FFF2-40B4-BE49-F238E27FC236}">
                  <a16:creationId xmlns:a16="http://schemas.microsoft.com/office/drawing/2014/main" id="{55627E4F-C4D1-40A3-9929-6FCC4960DE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7" y="890"/>
              <a:ext cx="544" cy="181"/>
              <a:chOff x="385" y="890"/>
              <a:chExt cx="544" cy="181"/>
            </a:xfrm>
          </p:grpSpPr>
          <p:sp>
            <p:nvSpPr>
              <p:cNvPr id="66600" name="AutoShape 31">
                <a:extLst>
                  <a:ext uri="{FF2B5EF4-FFF2-40B4-BE49-F238E27FC236}">
                    <a16:creationId xmlns:a16="http://schemas.microsoft.com/office/drawing/2014/main" id="{420D79B0-C548-4B4C-9A77-D294B7B3F3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01" name="AutoShape 32">
                <a:extLst>
                  <a:ext uri="{FF2B5EF4-FFF2-40B4-BE49-F238E27FC236}">
                    <a16:creationId xmlns:a16="http://schemas.microsoft.com/office/drawing/2014/main" id="{E0A57139-5211-4EAC-94C6-0321830354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602" name="Line 33">
                <a:extLst>
                  <a:ext uri="{FF2B5EF4-FFF2-40B4-BE49-F238E27FC236}">
                    <a16:creationId xmlns:a16="http://schemas.microsoft.com/office/drawing/2014/main" id="{9C92B840-5443-49C3-A6D5-6ADF0E11C4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6603" name="Line 34">
                <a:extLst>
                  <a:ext uri="{FF2B5EF4-FFF2-40B4-BE49-F238E27FC236}">
                    <a16:creationId xmlns:a16="http://schemas.microsoft.com/office/drawing/2014/main" id="{A8F0E37E-1DDF-4684-8B8D-BE0BF07F51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6575" name="Group 35">
              <a:extLst>
                <a:ext uri="{FF2B5EF4-FFF2-40B4-BE49-F238E27FC236}">
                  <a16:creationId xmlns:a16="http://schemas.microsoft.com/office/drawing/2014/main" id="{15440070-5EE8-4690-A25B-3C33CB6779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890"/>
              <a:ext cx="544" cy="181"/>
              <a:chOff x="385" y="890"/>
              <a:chExt cx="544" cy="181"/>
            </a:xfrm>
          </p:grpSpPr>
          <p:sp>
            <p:nvSpPr>
              <p:cNvPr id="66596" name="AutoShape 36">
                <a:extLst>
                  <a:ext uri="{FF2B5EF4-FFF2-40B4-BE49-F238E27FC236}">
                    <a16:creationId xmlns:a16="http://schemas.microsoft.com/office/drawing/2014/main" id="{96E1FA5C-8C0E-4663-9AA2-6ED8C621DC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597" name="AutoShape 37">
                <a:extLst>
                  <a:ext uri="{FF2B5EF4-FFF2-40B4-BE49-F238E27FC236}">
                    <a16:creationId xmlns:a16="http://schemas.microsoft.com/office/drawing/2014/main" id="{02F4DF89-9043-418E-9BCA-3A86381016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598" name="Line 38">
                <a:extLst>
                  <a:ext uri="{FF2B5EF4-FFF2-40B4-BE49-F238E27FC236}">
                    <a16:creationId xmlns:a16="http://schemas.microsoft.com/office/drawing/2014/main" id="{C2672324-35AA-46DA-AA7D-AF81494744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6599" name="Line 39">
                <a:extLst>
                  <a:ext uri="{FF2B5EF4-FFF2-40B4-BE49-F238E27FC236}">
                    <a16:creationId xmlns:a16="http://schemas.microsoft.com/office/drawing/2014/main" id="{F81280B0-2764-4318-A001-9C914DB4C5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6576" name="Group 40">
              <a:extLst>
                <a:ext uri="{FF2B5EF4-FFF2-40B4-BE49-F238E27FC236}">
                  <a16:creationId xmlns:a16="http://schemas.microsoft.com/office/drawing/2014/main" id="{08D28441-4382-455F-9894-902E461B8D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5" y="890"/>
              <a:ext cx="544" cy="181"/>
              <a:chOff x="385" y="890"/>
              <a:chExt cx="544" cy="181"/>
            </a:xfrm>
          </p:grpSpPr>
          <p:sp>
            <p:nvSpPr>
              <p:cNvPr id="66592" name="AutoShape 41">
                <a:extLst>
                  <a:ext uri="{FF2B5EF4-FFF2-40B4-BE49-F238E27FC236}">
                    <a16:creationId xmlns:a16="http://schemas.microsoft.com/office/drawing/2014/main" id="{E56DC398-BF17-4AFD-B8BF-2DE158F233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593" name="AutoShape 42">
                <a:extLst>
                  <a:ext uri="{FF2B5EF4-FFF2-40B4-BE49-F238E27FC236}">
                    <a16:creationId xmlns:a16="http://schemas.microsoft.com/office/drawing/2014/main" id="{3CEF2DEB-6C67-4442-9BC0-81E1D08619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594" name="Line 43">
                <a:extLst>
                  <a:ext uri="{FF2B5EF4-FFF2-40B4-BE49-F238E27FC236}">
                    <a16:creationId xmlns:a16="http://schemas.microsoft.com/office/drawing/2014/main" id="{152EE55B-803C-41F7-9427-9AE09D3C9B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6595" name="Line 44">
                <a:extLst>
                  <a:ext uri="{FF2B5EF4-FFF2-40B4-BE49-F238E27FC236}">
                    <a16:creationId xmlns:a16="http://schemas.microsoft.com/office/drawing/2014/main" id="{1DE58081-3603-437D-8FCA-5F0D22A50A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6577" name="Group 45">
              <a:extLst>
                <a:ext uri="{FF2B5EF4-FFF2-40B4-BE49-F238E27FC236}">
                  <a16:creationId xmlns:a16="http://schemas.microsoft.com/office/drawing/2014/main" id="{8960085A-6738-4C49-AFE2-D3F525C7CC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0" y="890"/>
              <a:ext cx="544" cy="181"/>
              <a:chOff x="385" y="890"/>
              <a:chExt cx="544" cy="181"/>
            </a:xfrm>
          </p:grpSpPr>
          <p:sp>
            <p:nvSpPr>
              <p:cNvPr id="66588" name="AutoShape 46">
                <a:extLst>
                  <a:ext uri="{FF2B5EF4-FFF2-40B4-BE49-F238E27FC236}">
                    <a16:creationId xmlns:a16="http://schemas.microsoft.com/office/drawing/2014/main" id="{EDB578AE-59F5-4CFD-A2CD-EDE61AA6B4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589" name="AutoShape 47">
                <a:extLst>
                  <a:ext uri="{FF2B5EF4-FFF2-40B4-BE49-F238E27FC236}">
                    <a16:creationId xmlns:a16="http://schemas.microsoft.com/office/drawing/2014/main" id="{C2C15F2F-5AD1-4170-8683-0BBCBCADE4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590" name="Line 48">
                <a:extLst>
                  <a:ext uri="{FF2B5EF4-FFF2-40B4-BE49-F238E27FC236}">
                    <a16:creationId xmlns:a16="http://schemas.microsoft.com/office/drawing/2014/main" id="{5D1A82C1-4BC5-407D-8D19-D1DFED1276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6591" name="Line 49">
                <a:extLst>
                  <a:ext uri="{FF2B5EF4-FFF2-40B4-BE49-F238E27FC236}">
                    <a16:creationId xmlns:a16="http://schemas.microsoft.com/office/drawing/2014/main" id="{540F1669-18D6-4AFC-A9C2-6F1334B074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6578" name="Group 50">
              <a:extLst>
                <a:ext uri="{FF2B5EF4-FFF2-40B4-BE49-F238E27FC236}">
                  <a16:creationId xmlns:a16="http://schemas.microsoft.com/office/drawing/2014/main" id="{13EEB2CB-84DB-442F-870E-1A0EA32CB9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4" y="890"/>
              <a:ext cx="544" cy="181"/>
              <a:chOff x="385" y="890"/>
              <a:chExt cx="544" cy="181"/>
            </a:xfrm>
          </p:grpSpPr>
          <p:sp>
            <p:nvSpPr>
              <p:cNvPr id="66584" name="AutoShape 51">
                <a:extLst>
                  <a:ext uri="{FF2B5EF4-FFF2-40B4-BE49-F238E27FC236}">
                    <a16:creationId xmlns:a16="http://schemas.microsoft.com/office/drawing/2014/main" id="{38664FF1-E343-46A5-BED6-0C86C9860E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585" name="AutoShape 52">
                <a:extLst>
                  <a:ext uri="{FF2B5EF4-FFF2-40B4-BE49-F238E27FC236}">
                    <a16:creationId xmlns:a16="http://schemas.microsoft.com/office/drawing/2014/main" id="{2E330457-AF25-4175-8466-CF0B61EA75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586" name="Line 53">
                <a:extLst>
                  <a:ext uri="{FF2B5EF4-FFF2-40B4-BE49-F238E27FC236}">
                    <a16:creationId xmlns:a16="http://schemas.microsoft.com/office/drawing/2014/main" id="{6B30FD57-544A-4E31-A3B8-A7DCA590D4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6587" name="Line 54">
                <a:extLst>
                  <a:ext uri="{FF2B5EF4-FFF2-40B4-BE49-F238E27FC236}">
                    <a16:creationId xmlns:a16="http://schemas.microsoft.com/office/drawing/2014/main" id="{ED25B4F7-6E0B-429F-A5E4-76D8B7FFC6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6579" name="Group 55">
              <a:extLst>
                <a:ext uri="{FF2B5EF4-FFF2-40B4-BE49-F238E27FC236}">
                  <a16:creationId xmlns:a16="http://schemas.microsoft.com/office/drawing/2014/main" id="{88B93808-D9D6-4BD4-938A-E4FA37343B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9" y="890"/>
              <a:ext cx="544" cy="181"/>
              <a:chOff x="385" y="890"/>
              <a:chExt cx="544" cy="181"/>
            </a:xfrm>
          </p:grpSpPr>
          <p:sp>
            <p:nvSpPr>
              <p:cNvPr id="66580" name="AutoShape 56">
                <a:extLst>
                  <a:ext uri="{FF2B5EF4-FFF2-40B4-BE49-F238E27FC236}">
                    <a16:creationId xmlns:a16="http://schemas.microsoft.com/office/drawing/2014/main" id="{300739AB-9E96-42A4-98C0-678D551CC6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581" name="AutoShape 57">
                <a:extLst>
                  <a:ext uri="{FF2B5EF4-FFF2-40B4-BE49-F238E27FC236}">
                    <a16:creationId xmlns:a16="http://schemas.microsoft.com/office/drawing/2014/main" id="{52F612AD-E3EA-4C33-9FEF-3B6EE9A35D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6582" name="Line 58">
                <a:extLst>
                  <a:ext uri="{FF2B5EF4-FFF2-40B4-BE49-F238E27FC236}">
                    <a16:creationId xmlns:a16="http://schemas.microsoft.com/office/drawing/2014/main" id="{005DFD96-101D-4AAE-98C0-450E266011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6583" name="Line 59">
                <a:extLst>
                  <a:ext uri="{FF2B5EF4-FFF2-40B4-BE49-F238E27FC236}">
                    <a16:creationId xmlns:a16="http://schemas.microsoft.com/office/drawing/2014/main" id="{A6EA7400-43AA-4C3F-8C8E-7D76B6558C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66565" name="Oval 60">
            <a:extLst>
              <a:ext uri="{FF2B5EF4-FFF2-40B4-BE49-F238E27FC236}">
                <a16:creationId xmlns:a16="http://schemas.microsoft.com/office/drawing/2014/main" id="{A0BDFDCE-C478-49CA-B6C5-8C08A3844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205038"/>
            <a:ext cx="1800225" cy="57626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/>
              <a:t>Endoceluláza</a:t>
            </a:r>
            <a:endParaRPr lang="cs-CZ" altLang="cs-CZ" dirty="0"/>
          </a:p>
        </p:txBody>
      </p:sp>
      <p:grpSp>
        <p:nvGrpSpPr>
          <p:cNvPr id="66566" name="Group 61">
            <a:extLst>
              <a:ext uri="{FF2B5EF4-FFF2-40B4-BE49-F238E27FC236}">
                <a16:creationId xmlns:a16="http://schemas.microsoft.com/office/drawing/2014/main" id="{BE0C603F-3009-444A-9BF0-E739CA7B46CC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700213"/>
            <a:ext cx="5111750" cy="649287"/>
            <a:chOff x="975" y="1071"/>
            <a:chExt cx="3220" cy="409"/>
          </a:xfrm>
        </p:grpSpPr>
        <p:sp>
          <p:nvSpPr>
            <p:cNvPr id="66567" name="Line 62">
              <a:extLst>
                <a:ext uri="{FF2B5EF4-FFF2-40B4-BE49-F238E27FC236}">
                  <a16:creationId xmlns:a16="http://schemas.microsoft.com/office/drawing/2014/main" id="{D476A87D-C4C3-43B9-816D-B4C7F1A5C9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5" y="1162"/>
              <a:ext cx="1134" cy="272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6568" name="Line 63">
              <a:extLst>
                <a:ext uri="{FF2B5EF4-FFF2-40B4-BE49-F238E27FC236}">
                  <a16:creationId xmlns:a16="http://schemas.microsoft.com/office/drawing/2014/main" id="{7D2765AB-5F58-46EF-8DEF-72CB878764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3" y="1071"/>
              <a:ext cx="952" cy="409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6DCBC6DF-D8E0-4816-AB50-FE6563D7EF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/>
              <a:t>Odbourávání celulózy</a:t>
            </a:r>
          </a:p>
        </p:txBody>
      </p:sp>
      <p:pic>
        <p:nvPicPr>
          <p:cNvPr id="67587" name="Picture 3" descr="LOGO_FZP_CZ">
            <a:extLst>
              <a:ext uri="{FF2B5EF4-FFF2-40B4-BE49-F238E27FC236}">
                <a16:creationId xmlns:a16="http://schemas.microsoft.com/office/drawing/2014/main" id="{2BEEE97A-5695-465F-8B7D-050C1514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7588" name="Group 4">
            <a:extLst>
              <a:ext uri="{FF2B5EF4-FFF2-40B4-BE49-F238E27FC236}">
                <a16:creationId xmlns:a16="http://schemas.microsoft.com/office/drawing/2014/main" id="{E36CAB10-9F06-4485-BA35-CC1DD27C4A61}"/>
              </a:ext>
            </a:extLst>
          </p:cNvPr>
          <p:cNvGrpSpPr>
            <a:grpSpLocks/>
          </p:cNvGrpSpPr>
          <p:nvPr/>
        </p:nvGrpSpPr>
        <p:grpSpPr bwMode="auto">
          <a:xfrm>
            <a:off x="-252413" y="1412875"/>
            <a:ext cx="9504363" cy="287338"/>
            <a:chOff x="-159" y="890"/>
            <a:chExt cx="5987" cy="181"/>
          </a:xfrm>
        </p:grpSpPr>
        <p:grpSp>
          <p:nvGrpSpPr>
            <p:cNvPr id="67627" name="Group 5">
              <a:extLst>
                <a:ext uri="{FF2B5EF4-FFF2-40B4-BE49-F238E27FC236}">
                  <a16:creationId xmlns:a16="http://schemas.microsoft.com/office/drawing/2014/main" id="{14D7ED59-682B-49F2-A8C2-EEB95D5817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890"/>
              <a:ext cx="544" cy="181"/>
              <a:chOff x="385" y="890"/>
              <a:chExt cx="544" cy="181"/>
            </a:xfrm>
          </p:grpSpPr>
          <p:sp>
            <p:nvSpPr>
              <p:cNvPr id="67678" name="AutoShape 6">
                <a:extLst>
                  <a:ext uri="{FF2B5EF4-FFF2-40B4-BE49-F238E27FC236}">
                    <a16:creationId xmlns:a16="http://schemas.microsoft.com/office/drawing/2014/main" id="{FABE48A7-9CFC-4336-9562-DE247D8A24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79" name="AutoShape 7">
                <a:extLst>
                  <a:ext uri="{FF2B5EF4-FFF2-40B4-BE49-F238E27FC236}">
                    <a16:creationId xmlns:a16="http://schemas.microsoft.com/office/drawing/2014/main" id="{6F2A201D-CD07-4C5A-AD4E-B244EE248C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80" name="Line 8">
                <a:extLst>
                  <a:ext uri="{FF2B5EF4-FFF2-40B4-BE49-F238E27FC236}">
                    <a16:creationId xmlns:a16="http://schemas.microsoft.com/office/drawing/2014/main" id="{9354D599-3EBD-44B4-96FC-DC50C329D8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7681" name="Line 9">
                <a:extLst>
                  <a:ext uri="{FF2B5EF4-FFF2-40B4-BE49-F238E27FC236}">
                    <a16:creationId xmlns:a16="http://schemas.microsoft.com/office/drawing/2014/main" id="{78809463-0736-4B22-8643-E732F4C1E8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7628" name="Group 10">
              <a:extLst>
                <a:ext uri="{FF2B5EF4-FFF2-40B4-BE49-F238E27FC236}">
                  <a16:creationId xmlns:a16="http://schemas.microsoft.com/office/drawing/2014/main" id="{DB6CDCA3-0128-4962-BE6A-CFA6606B26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890"/>
              <a:ext cx="544" cy="181"/>
              <a:chOff x="385" y="890"/>
              <a:chExt cx="544" cy="181"/>
            </a:xfrm>
          </p:grpSpPr>
          <p:sp>
            <p:nvSpPr>
              <p:cNvPr id="67674" name="AutoShape 11">
                <a:extLst>
                  <a:ext uri="{FF2B5EF4-FFF2-40B4-BE49-F238E27FC236}">
                    <a16:creationId xmlns:a16="http://schemas.microsoft.com/office/drawing/2014/main" id="{02061A14-5442-41D3-81B0-A50DE929E9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75" name="AutoShape 12">
                <a:extLst>
                  <a:ext uri="{FF2B5EF4-FFF2-40B4-BE49-F238E27FC236}">
                    <a16:creationId xmlns:a16="http://schemas.microsoft.com/office/drawing/2014/main" id="{0BAF9804-0F5F-43C7-9307-0AB900FFE1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76" name="Line 13">
                <a:extLst>
                  <a:ext uri="{FF2B5EF4-FFF2-40B4-BE49-F238E27FC236}">
                    <a16:creationId xmlns:a16="http://schemas.microsoft.com/office/drawing/2014/main" id="{3CADB467-5FD4-4C5B-829F-A21788937F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7677" name="Line 14">
                <a:extLst>
                  <a:ext uri="{FF2B5EF4-FFF2-40B4-BE49-F238E27FC236}">
                    <a16:creationId xmlns:a16="http://schemas.microsoft.com/office/drawing/2014/main" id="{D4610C18-640D-4319-AB12-FD25989879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7629" name="Group 15">
              <a:extLst>
                <a:ext uri="{FF2B5EF4-FFF2-40B4-BE49-F238E27FC236}">
                  <a16:creationId xmlns:a16="http://schemas.microsoft.com/office/drawing/2014/main" id="{9DD93419-AEA7-4062-951A-2DAC63244B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" y="890"/>
              <a:ext cx="544" cy="181"/>
              <a:chOff x="385" y="890"/>
              <a:chExt cx="544" cy="181"/>
            </a:xfrm>
          </p:grpSpPr>
          <p:sp>
            <p:nvSpPr>
              <p:cNvPr id="67670" name="AutoShape 16">
                <a:extLst>
                  <a:ext uri="{FF2B5EF4-FFF2-40B4-BE49-F238E27FC236}">
                    <a16:creationId xmlns:a16="http://schemas.microsoft.com/office/drawing/2014/main" id="{6B945ADA-1C11-4C7F-84D7-75DE07F315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71" name="AutoShape 17">
                <a:extLst>
                  <a:ext uri="{FF2B5EF4-FFF2-40B4-BE49-F238E27FC236}">
                    <a16:creationId xmlns:a16="http://schemas.microsoft.com/office/drawing/2014/main" id="{F3DDCF9F-EE96-43E7-B085-5A081BB462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72" name="Line 18">
                <a:extLst>
                  <a:ext uri="{FF2B5EF4-FFF2-40B4-BE49-F238E27FC236}">
                    <a16:creationId xmlns:a16="http://schemas.microsoft.com/office/drawing/2014/main" id="{51B838C6-DDFF-4BBC-93DF-E0322510EB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7673" name="Line 19">
                <a:extLst>
                  <a:ext uri="{FF2B5EF4-FFF2-40B4-BE49-F238E27FC236}">
                    <a16:creationId xmlns:a16="http://schemas.microsoft.com/office/drawing/2014/main" id="{5A043A2B-8ACF-4CB3-AF72-4CFFD19250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7630" name="Group 20">
              <a:extLst>
                <a:ext uri="{FF2B5EF4-FFF2-40B4-BE49-F238E27FC236}">
                  <a16:creationId xmlns:a16="http://schemas.microsoft.com/office/drawing/2014/main" id="{4F1692EA-C148-4701-863F-3FD9B7B4A3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890"/>
              <a:ext cx="544" cy="181"/>
              <a:chOff x="385" y="890"/>
              <a:chExt cx="544" cy="181"/>
            </a:xfrm>
          </p:grpSpPr>
          <p:sp>
            <p:nvSpPr>
              <p:cNvPr id="67666" name="AutoShape 21">
                <a:extLst>
                  <a:ext uri="{FF2B5EF4-FFF2-40B4-BE49-F238E27FC236}">
                    <a16:creationId xmlns:a16="http://schemas.microsoft.com/office/drawing/2014/main" id="{6748AEF3-736A-4CEE-95ED-A27E040191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67" name="AutoShape 22">
                <a:extLst>
                  <a:ext uri="{FF2B5EF4-FFF2-40B4-BE49-F238E27FC236}">
                    <a16:creationId xmlns:a16="http://schemas.microsoft.com/office/drawing/2014/main" id="{927B2A73-C6C1-4B17-B1C7-4D49A197B1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68" name="Line 23">
                <a:extLst>
                  <a:ext uri="{FF2B5EF4-FFF2-40B4-BE49-F238E27FC236}">
                    <a16:creationId xmlns:a16="http://schemas.microsoft.com/office/drawing/2014/main" id="{459256FA-4C5D-4DC2-92A8-073E4F88DB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7669" name="Line 24">
                <a:extLst>
                  <a:ext uri="{FF2B5EF4-FFF2-40B4-BE49-F238E27FC236}">
                    <a16:creationId xmlns:a16="http://schemas.microsoft.com/office/drawing/2014/main" id="{7524C860-E873-4812-9A3E-BC7EB58C3F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7631" name="Group 25">
              <a:extLst>
                <a:ext uri="{FF2B5EF4-FFF2-40B4-BE49-F238E27FC236}">
                  <a16:creationId xmlns:a16="http://schemas.microsoft.com/office/drawing/2014/main" id="{ECF83147-0B4A-4F7E-B3FD-D5A8AB01E8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90"/>
              <a:ext cx="544" cy="181"/>
              <a:chOff x="385" y="890"/>
              <a:chExt cx="544" cy="181"/>
            </a:xfrm>
          </p:grpSpPr>
          <p:sp>
            <p:nvSpPr>
              <p:cNvPr id="67662" name="AutoShape 26">
                <a:extLst>
                  <a:ext uri="{FF2B5EF4-FFF2-40B4-BE49-F238E27FC236}">
                    <a16:creationId xmlns:a16="http://schemas.microsoft.com/office/drawing/2014/main" id="{BDD3E362-43AC-41F7-9B89-0A28F229A0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63" name="AutoShape 27">
                <a:extLst>
                  <a:ext uri="{FF2B5EF4-FFF2-40B4-BE49-F238E27FC236}">
                    <a16:creationId xmlns:a16="http://schemas.microsoft.com/office/drawing/2014/main" id="{3B972662-2AA6-46F8-BEDC-0F53C0220C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64" name="Line 28">
                <a:extLst>
                  <a:ext uri="{FF2B5EF4-FFF2-40B4-BE49-F238E27FC236}">
                    <a16:creationId xmlns:a16="http://schemas.microsoft.com/office/drawing/2014/main" id="{174E06B0-5D08-4E9C-B712-59640F33D4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7665" name="Line 29">
                <a:extLst>
                  <a:ext uri="{FF2B5EF4-FFF2-40B4-BE49-F238E27FC236}">
                    <a16:creationId xmlns:a16="http://schemas.microsoft.com/office/drawing/2014/main" id="{7C143DC2-71D4-4EC2-A418-2A8BCCD23F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7632" name="Group 30">
              <a:extLst>
                <a:ext uri="{FF2B5EF4-FFF2-40B4-BE49-F238E27FC236}">
                  <a16:creationId xmlns:a16="http://schemas.microsoft.com/office/drawing/2014/main" id="{077225DD-3132-409A-B736-CD44355168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7" y="890"/>
              <a:ext cx="544" cy="181"/>
              <a:chOff x="385" y="890"/>
              <a:chExt cx="544" cy="181"/>
            </a:xfrm>
          </p:grpSpPr>
          <p:sp>
            <p:nvSpPr>
              <p:cNvPr id="67658" name="AutoShape 31">
                <a:extLst>
                  <a:ext uri="{FF2B5EF4-FFF2-40B4-BE49-F238E27FC236}">
                    <a16:creationId xmlns:a16="http://schemas.microsoft.com/office/drawing/2014/main" id="{9E0175F7-8F2A-4CF7-8CBF-9787CFAF0E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59" name="AutoShape 32">
                <a:extLst>
                  <a:ext uri="{FF2B5EF4-FFF2-40B4-BE49-F238E27FC236}">
                    <a16:creationId xmlns:a16="http://schemas.microsoft.com/office/drawing/2014/main" id="{828F398F-904C-4826-ACCC-0D5E2DF3F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60" name="Line 33">
                <a:extLst>
                  <a:ext uri="{FF2B5EF4-FFF2-40B4-BE49-F238E27FC236}">
                    <a16:creationId xmlns:a16="http://schemas.microsoft.com/office/drawing/2014/main" id="{EC0CD88A-A6A0-418A-9B34-BBB5E88A88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7661" name="Line 34">
                <a:extLst>
                  <a:ext uri="{FF2B5EF4-FFF2-40B4-BE49-F238E27FC236}">
                    <a16:creationId xmlns:a16="http://schemas.microsoft.com/office/drawing/2014/main" id="{04A38CF2-EBB0-486D-B3DE-72DE85A784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7633" name="Group 35">
              <a:extLst>
                <a:ext uri="{FF2B5EF4-FFF2-40B4-BE49-F238E27FC236}">
                  <a16:creationId xmlns:a16="http://schemas.microsoft.com/office/drawing/2014/main" id="{52EC6B54-D974-4FE2-B6ED-1D98B70C3F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890"/>
              <a:ext cx="544" cy="181"/>
              <a:chOff x="385" y="890"/>
              <a:chExt cx="544" cy="181"/>
            </a:xfrm>
          </p:grpSpPr>
          <p:sp>
            <p:nvSpPr>
              <p:cNvPr id="67654" name="AutoShape 36">
                <a:extLst>
                  <a:ext uri="{FF2B5EF4-FFF2-40B4-BE49-F238E27FC236}">
                    <a16:creationId xmlns:a16="http://schemas.microsoft.com/office/drawing/2014/main" id="{4AC02336-ED66-4423-B984-0087F7702C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55" name="AutoShape 37">
                <a:extLst>
                  <a:ext uri="{FF2B5EF4-FFF2-40B4-BE49-F238E27FC236}">
                    <a16:creationId xmlns:a16="http://schemas.microsoft.com/office/drawing/2014/main" id="{D51B9B6A-0FDF-489F-8008-28BEA4A86F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56" name="Line 38">
                <a:extLst>
                  <a:ext uri="{FF2B5EF4-FFF2-40B4-BE49-F238E27FC236}">
                    <a16:creationId xmlns:a16="http://schemas.microsoft.com/office/drawing/2014/main" id="{010F2354-11F2-4F21-8CAF-7B426E84D4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7657" name="Line 39">
                <a:extLst>
                  <a:ext uri="{FF2B5EF4-FFF2-40B4-BE49-F238E27FC236}">
                    <a16:creationId xmlns:a16="http://schemas.microsoft.com/office/drawing/2014/main" id="{DD6BC33A-18A7-464E-9AE4-9D17AD6025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7634" name="Group 40">
              <a:extLst>
                <a:ext uri="{FF2B5EF4-FFF2-40B4-BE49-F238E27FC236}">
                  <a16:creationId xmlns:a16="http://schemas.microsoft.com/office/drawing/2014/main" id="{57B2E352-5608-4D60-8127-6581B98514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5" y="890"/>
              <a:ext cx="544" cy="181"/>
              <a:chOff x="385" y="890"/>
              <a:chExt cx="544" cy="181"/>
            </a:xfrm>
          </p:grpSpPr>
          <p:sp>
            <p:nvSpPr>
              <p:cNvPr id="67650" name="AutoShape 41">
                <a:extLst>
                  <a:ext uri="{FF2B5EF4-FFF2-40B4-BE49-F238E27FC236}">
                    <a16:creationId xmlns:a16="http://schemas.microsoft.com/office/drawing/2014/main" id="{ABDA0E02-E411-4019-9936-F8CC6B440C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51" name="AutoShape 42">
                <a:extLst>
                  <a:ext uri="{FF2B5EF4-FFF2-40B4-BE49-F238E27FC236}">
                    <a16:creationId xmlns:a16="http://schemas.microsoft.com/office/drawing/2014/main" id="{CD00B966-5831-4B03-BDC5-1B012DA6B8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52" name="Line 43">
                <a:extLst>
                  <a:ext uri="{FF2B5EF4-FFF2-40B4-BE49-F238E27FC236}">
                    <a16:creationId xmlns:a16="http://schemas.microsoft.com/office/drawing/2014/main" id="{DCFBA10A-8DE3-4D9E-85B3-90E7E4F43F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7653" name="Line 44">
                <a:extLst>
                  <a:ext uri="{FF2B5EF4-FFF2-40B4-BE49-F238E27FC236}">
                    <a16:creationId xmlns:a16="http://schemas.microsoft.com/office/drawing/2014/main" id="{32F0AB1E-929C-4639-80A8-761B6072A3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7635" name="Group 45">
              <a:extLst>
                <a:ext uri="{FF2B5EF4-FFF2-40B4-BE49-F238E27FC236}">
                  <a16:creationId xmlns:a16="http://schemas.microsoft.com/office/drawing/2014/main" id="{D082FC4D-00D2-4DB9-BC02-0639B0E45F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0" y="890"/>
              <a:ext cx="544" cy="181"/>
              <a:chOff x="385" y="890"/>
              <a:chExt cx="544" cy="181"/>
            </a:xfrm>
          </p:grpSpPr>
          <p:sp>
            <p:nvSpPr>
              <p:cNvPr id="67646" name="AutoShape 46">
                <a:extLst>
                  <a:ext uri="{FF2B5EF4-FFF2-40B4-BE49-F238E27FC236}">
                    <a16:creationId xmlns:a16="http://schemas.microsoft.com/office/drawing/2014/main" id="{71AE60C7-BBB8-41AD-9E94-038AAFCCB9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47" name="AutoShape 47">
                <a:extLst>
                  <a:ext uri="{FF2B5EF4-FFF2-40B4-BE49-F238E27FC236}">
                    <a16:creationId xmlns:a16="http://schemas.microsoft.com/office/drawing/2014/main" id="{B2E98573-7193-4FF9-8BBB-239861EA6C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48" name="Line 48">
                <a:extLst>
                  <a:ext uri="{FF2B5EF4-FFF2-40B4-BE49-F238E27FC236}">
                    <a16:creationId xmlns:a16="http://schemas.microsoft.com/office/drawing/2014/main" id="{B04594F0-123C-4D70-A048-CF0CDE758D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7649" name="Line 49">
                <a:extLst>
                  <a:ext uri="{FF2B5EF4-FFF2-40B4-BE49-F238E27FC236}">
                    <a16:creationId xmlns:a16="http://schemas.microsoft.com/office/drawing/2014/main" id="{80404CA7-DBA6-4E75-8D31-828BB1DD23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7636" name="Group 50">
              <a:extLst>
                <a:ext uri="{FF2B5EF4-FFF2-40B4-BE49-F238E27FC236}">
                  <a16:creationId xmlns:a16="http://schemas.microsoft.com/office/drawing/2014/main" id="{934B3BA6-6495-446B-A0EE-9521802075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4" y="890"/>
              <a:ext cx="544" cy="181"/>
              <a:chOff x="385" y="890"/>
              <a:chExt cx="544" cy="181"/>
            </a:xfrm>
          </p:grpSpPr>
          <p:sp>
            <p:nvSpPr>
              <p:cNvPr id="67642" name="AutoShape 51">
                <a:extLst>
                  <a:ext uri="{FF2B5EF4-FFF2-40B4-BE49-F238E27FC236}">
                    <a16:creationId xmlns:a16="http://schemas.microsoft.com/office/drawing/2014/main" id="{80D833EB-1EEF-4C95-84EB-693FC71E78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43" name="AutoShape 52">
                <a:extLst>
                  <a:ext uri="{FF2B5EF4-FFF2-40B4-BE49-F238E27FC236}">
                    <a16:creationId xmlns:a16="http://schemas.microsoft.com/office/drawing/2014/main" id="{FBB42C1B-02DB-4FC4-B7E3-59172F0F93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44" name="Line 53">
                <a:extLst>
                  <a:ext uri="{FF2B5EF4-FFF2-40B4-BE49-F238E27FC236}">
                    <a16:creationId xmlns:a16="http://schemas.microsoft.com/office/drawing/2014/main" id="{DFBEB3E2-9A03-443F-AF35-D258ACD94A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7645" name="Line 54">
                <a:extLst>
                  <a:ext uri="{FF2B5EF4-FFF2-40B4-BE49-F238E27FC236}">
                    <a16:creationId xmlns:a16="http://schemas.microsoft.com/office/drawing/2014/main" id="{A1B03759-2D8E-4960-AB8E-3D67F43375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7637" name="Group 55">
              <a:extLst>
                <a:ext uri="{FF2B5EF4-FFF2-40B4-BE49-F238E27FC236}">
                  <a16:creationId xmlns:a16="http://schemas.microsoft.com/office/drawing/2014/main" id="{0F944BD7-1926-495F-8201-BAD2702CA7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9" y="890"/>
              <a:ext cx="544" cy="181"/>
              <a:chOff x="385" y="890"/>
              <a:chExt cx="544" cy="181"/>
            </a:xfrm>
          </p:grpSpPr>
          <p:sp>
            <p:nvSpPr>
              <p:cNvPr id="67638" name="AutoShape 56">
                <a:extLst>
                  <a:ext uri="{FF2B5EF4-FFF2-40B4-BE49-F238E27FC236}">
                    <a16:creationId xmlns:a16="http://schemas.microsoft.com/office/drawing/2014/main" id="{6CBBB8CA-E242-49A3-829B-3F965FCB10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39" name="AutoShape 57">
                <a:extLst>
                  <a:ext uri="{FF2B5EF4-FFF2-40B4-BE49-F238E27FC236}">
                    <a16:creationId xmlns:a16="http://schemas.microsoft.com/office/drawing/2014/main" id="{6CD739C4-3026-4AF9-A5D0-584571F037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40" name="Line 58">
                <a:extLst>
                  <a:ext uri="{FF2B5EF4-FFF2-40B4-BE49-F238E27FC236}">
                    <a16:creationId xmlns:a16="http://schemas.microsoft.com/office/drawing/2014/main" id="{8D2A66EC-1B71-40A8-8C83-E8D490FAD9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7641" name="Line 59">
                <a:extLst>
                  <a:ext uri="{FF2B5EF4-FFF2-40B4-BE49-F238E27FC236}">
                    <a16:creationId xmlns:a16="http://schemas.microsoft.com/office/drawing/2014/main" id="{108D5F81-9C1F-4051-8069-2980E8EE50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67589" name="Oval 60">
            <a:extLst>
              <a:ext uri="{FF2B5EF4-FFF2-40B4-BE49-F238E27FC236}">
                <a16:creationId xmlns:a16="http://schemas.microsoft.com/office/drawing/2014/main" id="{E2B666D8-D9C5-43CC-829C-CD9A83DDB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205038"/>
            <a:ext cx="1800225" cy="576262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Endoceluláza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grpSp>
        <p:nvGrpSpPr>
          <p:cNvPr id="67590" name="Group 61">
            <a:extLst>
              <a:ext uri="{FF2B5EF4-FFF2-40B4-BE49-F238E27FC236}">
                <a16:creationId xmlns:a16="http://schemas.microsoft.com/office/drawing/2014/main" id="{151FDBE7-9BD7-45EC-85E5-7B3C63540DAE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700213"/>
            <a:ext cx="5111750" cy="649287"/>
            <a:chOff x="975" y="1071"/>
            <a:chExt cx="3220" cy="409"/>
          </a:xfrm>
        </p:grpSpPr>
        <p:sp>
          <p:nvSpPr>
            <p:cNvPr id="67625" name="Line 62">
              <a:extLst>
                <a:ext uri="{FF2B5EF4-FFF2-40B4-BE49-F238E27FC236}">
                  <a16:creationId xmlns:a16="http://schemas.microsoft.com/office/drawing/2014/main" id="{0B466898-BCEB-415B-9433-5AB373F115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5" y="1162"/>
              <a:ext cx="1134" cy="27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7626" name="Line 63">
              <a:extLst>
                <a:ext uri="{FF2B5EF4-FFF2-40B4-BE49-F238E27FC236}">
                  <a16:creationId xmlns:a16="http://schemas.microsoft.com/office/drawing/2014/main" id="{5686E36E-7896-475D-B98E-40F0F6F5AF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3" y="1071"/>
              <a:ext cx="952" cy="409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67591" name="Group 64">
            <a:extLst>
              <a:ext uri="{FF2B5EF4-FFF2-40B4-BE49-F238E27FC236}">
                <a16:creationId xmlns:a16="http://schemas.microsoft.com/office/drawing/2014/main" id="{66B4A4CF-7BE7-4237-8967-DA2CBC80B97C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3213100"/>
            <a:ext cx="8351838" cy="431800"/>
            <a:chOff x="386" y="2024"/>
            <a:chExt cx="5261" cy="272"/>
          </a:xfrm>
        </p:grpSpPr>
        <p:grpSp>
          <p:nvGrpSpPr>
            <p:cNvPr id="67592" name="Group 65">
              <a:extLst>
                <a:ext uri="{FF2B5EF4-FFF2-40B4-BE49-F238E27FC236}">
                  <a16:creationId xmlns:a16="http://schemas.microsoft.com/office/drawing/2014/main" id="{738EF629-CBB8-4DE2-9CA5-C742229D2D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1" y="2115"/>
              <a:ext cx="2086" cy="181"/>
              <a:chOff x="3561" y="2115"/>
              <a:chExt cx="2086" cy="181"/>
            </a:xfrm>
          </p:grpSpPr>
          <p:sp>
            <p:nvSpPr>
              <p:cNvPr id="67607" name="AutoShape 66">
                <a:extLst>
                  <a:ext uri="{FF2B5EF4-FFF2-40B4-BE49-F238E27FC236}">
                    <a16:creationId xmlns:a16="http://schemas.microsoft.com/office/drawing/2014/main" id="{EC2E2120-F7B6-439A-B75D-D7D5FFBF32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08" name="AutoShape 67">
                <a:extLst>
                  <a:ext uri="{FF2B5EF4-FFF2-40B4-BE49-F238E27FC236}">
                    <a16:creationId xmlns:a16="http://schemas.microsoft.com/office/drawing/2014/main" id="{BA8704F1-E91F-4AEF-84D9-5986FDBAC6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1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609" name="Line 68">
                <a:extLst>
                  <a:ext uri="{FF2B5EF4-FFF2-40B4-BE49-F238E27FC236}">
                    <a16:creationId xmlns:a16="http://schemas.microsoft.com/office/drawing/2014/main" id="{02104034-4DAD-49C0-8BDC-9F0DDF87AD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2" y="220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67610" name="Group 69">
                <a:extLst>
                  <a:ext uri="{FF2B5EF4-FFF2-40B4-BE49-F238E27FC236}">
                    <a16:creationId xmlns:a16="http://schemas.microsoft.com/office/drawing/2014/main" id="{27234B3B-DAD9-4969-83D3-A441A514DB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14" y="2115"/>
                <a:ext cx="544" cy="181"/>
                <a:chOff x="385" y="890"/>
                <a:chExt cx="544" cy="181"/>
              </a:xfrm>
            </p:grpSpPr>
            <p:sp>
              <p:nvSpPr>
                <p:cNvPr id="67621" name="AutoShape 70">
                  <a:extLst>
                    <a:ext uri="{FF2B5EF4-FFF2-40B4-BE49-F238E27FC236}">
                      <a16:creationId xmlns:a16="http://schemas.microsoft.com/office/drawing/2014/main" id="{73CA067C-7B4C-4920-99D2-99DE91CD70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7622" name="AutoShape 71">
                  <a:extLst>
                    <a:ext uri="{FF2B5EF4-FFF2-40B4-BE49-F238E27FC236}">
                      <a16:creationId xmlns:a16="http://schemas.microsoft.com/office/drawing/2014/main" id="{2A64025F-58C8-49D7-9E83-70ED149C64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7623" name="Line 72">
                  <a:extLst>
                    <a:ext uri="{FF2B5EF4-FFF2-40B4-BE49-F238E27FC236}">
                      <a16:creationId xmlns:a16="http://schemas.microsoft.com/office/drawing/2014/main" id="{0184AB6A-CE59-4B8B-9DA2-714B804210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7624" name="Line 73">
                  <a:extLst>
                    <a:ext uri="{FF2B5EF4-FFF2-40B4-BE49-F238E27FC236}">
                      <a16:creationId xmlns:a16="http://schemas.microsoft.com/office/drawing/2014/main" id="{C179C8E3-901B-4EE6-AA76-CC6FEA278D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67611" name="Group 74">
                <a:extLst>
                  <a:ext uri="{FF2B5EF4-FFF2-40B4-BE49-F238E27FC236}">
                    <a16:creationId xmlns:a16="http://schemas.microsoft.com/office/drawing/2014/main" id="{467E5628-4905-4E22-8FC2-909B8C8416A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58" y="2115"/>
                <a:ext cx="544" cy="181"/>
                <a:chOff x="385" y="890"/>
                <a:chExt cx="544" cy="181"/>
              </a:xfrm>
            </p:grpSpPr>
            <p:sp>
              <p:nvSpPr>
                <p:cNvPr id="67617" name="AutoShape 75">
                  <a:extLst>
                    <a:ext uri="{FF2B5EF4-FFF2-40B4-BE49-F238E27FC236}">
                      <a16:creationId xmlns:a16="http://schemas.microsoft.com/office/drawing/2014/main" id="{B2508C06-8991-431A-BB77-B0CBE37AEE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7618" name="AutoShape 76">
                  <a:extLst>
                    <a:ext uri="{FF2B5EF4-FFF2-40B4-BE49-F238E27FC236}">
                      <a16:creationId xmlns:a16="http://schemas.microsoft.com/office/drawing/2014/main" id="{F1BC9199-BA61-41C3-B693-2F336C101D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7619" name="Line 77">
                  <a:extLst>
                    <a:ext uri="{FF2B5EF4-FFF2-40B4-BE49-F238E27FC236}">
                      <a16:creationId xmlns:a16="http://schemas.microsoft.com/office/drawing/2014/main" id="{19FE9127-5266-44E1-987A-7007F353A7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7620" name="Line 78">
                  <a:extLst>
                    <a:ext uri="{FF2B5EF4-FFF2-40B4-BE49-F238E27FC236}">
                      <a16:creationId xmlns:a16="http://schemas.microsoft.com/office/drawing/2014/main" id="{B2766705-8B71-4B6A-A652-4E08A74E87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67612" name="Group 79">
                <a:extLst>
                  <a:ext uri="{FF2B5EF4-FFF2-40B4-BE49-F238E27FC236}">
                    <a16:creationId xmlns:a16="http://schemas.microsoft.com/office/drawing/2014/main" id="{6112F923-6B51-4A2C-A9B3-C50081BC45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03" y="2115"/>
                <a:ext cx="544" cy="181"/>
                <a:chOff x="385" y="890"/>
                <a:chExt cx="544" cy="181"/>
              </a:xfrm>
            </p:grpSpPr>
            <p:sp>
              <p:nvSpPr>
                <p:cNvPr id="67613" name="AutoShape 80">
                  <a:extLst>
                    <a:ext uri="{FF2B5EF4-FFF2-40B4-BE49-F238E27FC236}">
                      <a16:creationId xmlns:a16="http://schemas.microsoft.com/office/drawing/2014/main" id="{7B1AA503-5A03-41A8-BA0A-C5F6326010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7614" name="AutoShape 81">
                  <a:extLst>
                    <a:ext uri="{FF2B5EF4-FFF2-40B4-BE49-F238E27FC236}">
                      <a16:creationId xmlns:a16="http://schemas.microsoft.com/office/drawing/2014/main" id="{DF0C83BF-9F58-4F2E-B06A-09C65A65ED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7615" name="Line 82">
                  <a:extLst>
                    <a:ext uri="{FF2B5EF4-FFF2-40B4-BE49-F238E27FC236}">
                      <a16:creationId xmlns:a16="http://schemas.microsoft.com/office/drawing/2014/main" id="{41E744E6-DBDB-4C70-B78D-9755616F59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7616" name="Line 83">
                  <a:extLst>
                    <a:ext uri="{FF2B5EF4-FFF2-40B4-BE49-F238E27FC236}">
                      <a16:creationId xmlns:a16="http://schemas.microsoft.com/office/drawing/2014/main" id="{774E663B-0885-49E9-9722-DC223907C9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67593" name="Group 84">
              <a:extLst>
                <a:ext uri="{FF2B5EF4-FFF2-40B4-BE49-F238E27FC236}">
                  <a16:creationId xmlns:a16="http://schemas.microsoft.com/office/drawing/2014/main" id="{9ACED796-AE79-4C9D-8777-99933C01F7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" y="2024"/>
              <a:ext cx="1541" cy="181"/>
              <a:chOff x="386" y="2024"/>
              <a:chExt cx="1541" cy="181"/>
            </a:xfrm>
          </p:grpSpPr>
          <p:sp>
            <p:nvSpPr>
              <p:cNvPr id="67594" name="AutoShape 85">
                <a:extLst>
                  <a:ext uri="{FF2B5EF4-FFF2-40B4-BE49-F238E27FC236}">
                    <a16:creationId xmlns:a16="http://schemas.microsoft.com/office/drawing/2014/main" id="{2E47418D-CF39-4AC6-A2A6-6FF223E1C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8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595" name="AutoShape 86">
                <a:extLst>
                  <a:ext uri="{FF2B5EF4-FFF2-40B4-BE49-F238E27FC236}">
                    <a16:creationId xmlns:a16="http://schemas.microsoft.com/office/drawing/2014/main" id="{EA5D6459-FE77-434F-BA38-EBABAC262C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7596" name="Line 87">
                <a:extLst>
                  <a:ext uri="{FF2B5EF4-FFF2-40B4-BE49-F238E27FC236}">
                    <a16:creationId xmlns:a16="http://schemas.microsoft.com/office/drawing/2014/main" id="{D8B86F67-5190-4A7C-A59A-45CE2FEACB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7" y="2115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67597" name="Group 88">
                <a:extLst>
                  <a:ext uri="{FF2B5EF4-FFF2-40B4-BE49-F238E27FC236}">
                    <a16:creationId xmlns:a16="http://schemas.microsoft.com/office/drawing/2014/main" id="{19737ED3-91F6-4369-8496-9A47A141E3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9" y="2024"/>
                <a:ext cx="544" cy="181"/>
                <a:chOff x="385" y="890"/>
                <a:chExt cx="544" cy="181"/>
              </a:xfrm>
            </p:grpSpPr>
            <p:sp>
              <p:nvSpPr>
                <p:cNvPr id="67603" name="AutoShape 89">
                  <a:extLst>
                    <a:ext uri="{FF2B5EF4-FFF2-40B4-BE49-F238E27FC236}">
                      <a16:creationId xmlns:a16="http://schemas.microsoft.com/office/drawing/2014/main" id="{34FAE5D4-90BA-43F3-A386-7B28223B48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7604" name="AutoShape 90">
                  <a:extLst>
                    <a:ext uri="{FF2B5EF4-FFF2-40B4-BE49-F238E27FC236}">
                      <a16:creationId xmlns:a16="http://schemas.microsoft.com/office/drawing/2014/main" id="{5EC79B61-37A5-4898-8DFB-7764F10B0F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7605" name="Line 91">
                  <a:extLst>
                    <a:ext uri="{FF2B5EF4-FFF2-40B4-BE49-F238E27FC236}">
                      <a16:creationId xmlns:a16="http://schemas.microsoft.com/office/drawing/2014/main" id="{867AB041-9FF1-43AE-AD72-25F2DC3205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7606" name="Line 92">
                  <a:extLst>
                    <a:ext uri="{FF2B5EF4-FFF2-40B4-BE49-F238E27FC236}">
                      <a16:creationId xmlns:a16="http://schemas.microsoft.com/office/drawing/2014/main" id="{EFCE159B-8ED7-4DFE-95EA-11362BF6E5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67598" name="Group 93">
                <a:extLst>
                  <a:ext uri="{FF2B5EF4-FFF2-40B4-BE49-F238E27FC236}">
                    <a16:creationId xmlns:a16="http://schemas.microsoft.com/office/drawing/2014/main" id="{4027CA56-FB11-443E-9F53-8FE80F5440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83" y="2024"/>
                <a:ext cx="544" cy="181"/>
                <a:chOff x="385" y="890"/>
                <a:chExt cx="544" cy="181"/>
              </a:xfrm>
            </p:grpSpPr>
            <p:sp>
              <p:nvSpPr>
                <p:cNvPr id="67599" name="AutoShape 94">
                  <a:extLst>
                    <a:ext uri="{FF2B5EF4-FFF2-40B4-BE49-F238E27FC236}">
                      <a16:creationId xmlns:a16="http://schemas.microsoft.com/office/drawing/2014/main" id="{03529628-CA7B-4580-AA4C-24801FFC2A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7600" name="AutoShape 95">
                  <a:extLst>
                    <a:ext uri="{FF2B5EF4-FFF2-40B4-BE49-F238E27FC236}">
                      <a16:creationId xmlns:a16="http://schemas.microsoft.com/office/drawing/2014/main" id="{30E12254-2634-467A-ABC0-7FA183948F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7601" name="Line 96">
                  <a:extLst>
                    <a:ext uri="{FF2B5EF4-FFF2-40B4-BE49-F238E27FC236}">
                      <a16:creationId xmlns:a16="http://schemas.microsoft.com/office/drawing/2014/main" id="{504FB5C2-69FE-46E5-8980-515A15D77E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7602" name="Line 97">
                  <a:extLst>
                    <a:ext uri="{FF2B5EF4-FFF2-40B4-BE49-F238E27FC236}">
                      <a16:creationId xmlns:a16="http://schemas.microsoft.com/office/drawing/2014/main" id="{6228EDD3-ABAE-4972-BC61-7E3258A472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E6A83C28-8E6C-4AF9-9DF2-6F003B9054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/>
              <a:t>Odbourávání celulózy</a:t>
            </a:r>
          </a:p>
        </p:txBody>
      </p:sp>
      <p:pic>
        <p:nvPicPr>
          <p:cNvPr id="68611" name="Picture 3" descr="LOGO_FZP_CZ">
            <a:extLst>
              <a:ext uri="{FF2B5EF4-FFF2-40B4-BE49-F238E27FC236}">
                <a16:creationId xmlns:a16="http://schemas.microsoft.com/office/drawing/2014/main" id="{AD598411-08D4-4CD1-80AD-71B2E844AC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8612" name="Group 4">
            <a:extLst>
              <a:ext uri="{FF2B5EF4-FFF2-40B4-BE49-F238E27FC236}">
                <a16:creationId xmlns:a16="http://schemas.microsoft.com/office/drawing/2014/main" id="{513F18C1-07BC-4EDC-8EAD-89594318CCB7}"/>
              </a:ext>
            </a:extLst>
          </p:cNvPr>
          <p:cNvGrpSpPr>
            <a:grpSpLocks/>
          </p:cNvGrpSpPr>
          <p:nvPr/>
        </p:nvGrpSpPr>
        <p:grpSpPr bwMode="auto">
          <a:xfrm>
            <a:off x="-252413" y="1412875"/>
            <a:ext cx="9504363" cy="287338"/>
            <a:chOff x="-159" y="890"/>
            <a:chExt cx="5987" cy="181"/>
          </a:xfrm>
        </p:grpSpPr>
        <p:grpSp>
          <p:nvGrpSpPr>
            <p:cNvPr id="68652" name="Group 5">
              <a:extLst>
                <a:ext uri="{FF2B5EF4-FFF2-40B4-BE49-F238E27FC236}">
                  <a16:creationId xmlns:a16="http://schemas.microsoft.com/office/drawing/2014/main" id="{77BF82B1-4AD4-48B3-8E56-BC8608D440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890"/>
              <a:ext cx="544" cy="181"/>
              <a:chOff x="385" y="890"/>
              <a:chExt cx="544" cy="181"/>
            </a:xfrm>
          </p:grpSpPr>
          <p:sp>
            <p:nvSpPr>
              <p:cNvPr id="68703" name="AutoShape 6">
                <a:extLst>
                  <a:ext uri="{FF2B5EF4-FFF2-40B4-BE49-F238E27FC236}">
                    <a16:creationId xmlns:a16="http://schemas.microsoft.com/office/drawing/2014/main" id="{C5502430-3941-4CFE-B61D-3E346CCBAA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704" name="AutoShape 7">
                <a:extLst>
                  <a:ext uri="{FF2B5EF4-FFF2-40B4-BE49-F238E27FC236}">
                    <a16:creationId xmlns:a16="http://schemas.microsoft.com/office/drawing/2014/main" id="{9693F409-B4B5-4EF4-A271-8B331F0310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705" name="Line 8">
                <a:extLst>
                  <a:ext uri="{FF2B5EF4-FFF2-40B4-BE49-F238E27FC236}">
                    <a16:creationId xmlns:a16="http://schemas.microsoft.com/office/drawing/2014/main" id="{440AB785-3361-4090-B9FC-99B0CF298A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706" name="Line 9">
                <a:extLst>
                  <a:ext uri="{FF2B5EF4-FFF2-40B4-BE49-F238E27FC236}">
                    <a16:creationId xmlns:a16="http://schemas.microsoft.com/office/drawing/2014/main" id="{6E9AE359-E12E-414B-A2A7-CA1201DD8C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8653" name="Group 10">
              <a:extLst>
                <a:ext uri="{FF2B5EF4-FFF2-40B4-BE49-F238E27FC236}">
                  <a16:creationId xmlns:a16="http://schemas.microsoft.com/office/drawing/2014/main" id="{C12C6AB7-C082-4368-B4EF-B97F00F8F4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890"/>
              <a:ext cx="544" cy="181"/>
              <a:chOff x="385" y="890"/>
              <a:chExt cx="544" cy="181"/>
            </a:xfrm>
          </p:grpSpPr>
          <p:sp>
            <p:nvSpPr>
              <p:cNvPr id="68699" name="AutoShape 11">
                <a:extLst>
                  <a:ext uri="{FF2B5EF4-FFF2-40B4-BE49-F238E27FC236}">
                    <a16:creationId xmlns:a16="http://schemas.microsoft.com/office/drawing/2014/main" id="{A9A977C9-07D2-4389-8CCC-0DC8A5532D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700" name="AutoShape 12">
                <a:extLst>
                  <a:ext uri="{FF2B5EF4-FFF2-40B4-BE49-F238E27FC236}">
                    <a16:creationId xmlns:a16="http://schemas.microsoft.com/office/drawing/2014/main" id="{5B188AFC-20AD-4974-A796-F1AE405009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701" name="Line 13">
                <a:extLst>
                  <a:ext uri="{FF2B5EF4-FFF2-40B4-BE49-F238E27FC236}">
                    <a16:creationId xmlns:a16="http://schemas.microsoft.com/office/drawing/2014/main" id="{19D55C84-93CB-4020-BA22-0AE6120B98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702" name="Line 14">
                <a:extLst>
                  <a:ext uri="{FF2B5EF4-FFF2-40B4-BE49-F238E27FC236}">
                    <a16:creationId xmlns:a16="http://schemas.microsoft.com/office/drawing/2014/main" id="{CBF603FA-35A4-4BD4-AB84-76B8E46C85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8654" name="Group 15">
              <a:extLst>
                <a:ext uri="{FF2B5EF4-FFF2-40B4-BE49-F238E27FC236}">
                  <a16:creationId xmlns:a16="http://schemas.microsoft.com/office/drawing/2014/main" id="{EE161E92-F4A1-48B3-9A58-91898D070C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" y="890"/>
              <a:ext cx="544" cy="181"/>
              <a:chOff x="385" y="890"/>
              <a:chExt cx="544" cy="181"/>
            </a:xfrm>
          </p:grpSpPr>
          <p:sp>
            <p:nvSpPr>
              <p:cNvPr id="68695" name="AutoShape 16">
                <a:extLst>
                  <a:ext uri="{FF2B5EF4-FFF2-40B4-BE49-F238E27FC236}">
                    <a16:creationId xmlns:a16="http://schemas.microsoft.com/office/drawing/2014/main" id="{95BE902E-3346-4AC9-A427-5A4BAA27FB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96" name="AutoShape 17">
                <a:extLst>
                  <a:ext uri="{FF2B5EF4-FFF2-40B4-BE49-F238E27FC236}">
                    <a16:creationId xmlns:a16="http://schemas.microsoft.com/office/drawing/2014/main" id="{FD092212-EF9A-4DE5-9DD0-4B1B28A7F1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97" name="Line 18">
                <a:extLst>
                  <a:ext uri="{FF2B5EF4-FFF2-40B4-BE49-F238E27FC236}">
                    <a16:creationId xmlns:a16="http://schemas.microsoft.com/office/drawing/2014/main" id="{ED15D3D3-A977-4304-9DCB-253102DCFA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98" name="Line 19">
                <a:extLst>
                  <a:ext uri="{FF2B5EF4-FFF2-40B4-BE49-F238E27FC236}">
                    <a16:creationId xmlns:a16="http://schemas.microsoft.com/office/drawing/2014/main" id="{705F1299-EFB7-41AB-93CC-35FB62256D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8655" name="Group 20">
              <a:extLst>
                <a:ext uri="{FF2B5EF4-FFF2-40B4-BE49-F238E27FC236}">
                  <a16:creationId xmlns:a16="http://schemas.microsoft.com/office/drawing/2014/main" id="{E8126D6C-52B8-4521-9304-D030AC67E0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890"/>
              <a:ext cx="544" cy="181"/>
              <a:chOff x="385" y="890"/>
              <a:chExt cx="544" cy="181"/>
            </a:xfrm>
          </p:grpSpPr>
          <p:sp>
            <p:nvSpPr>
              <p:cNvPr id="68691" name="AutoShape 21">
                <a:extLst>
                  <a:ext uri="{FF2B5EF4-FFF2-40B4-BE49-F238E27FC236}">
                    <a16:creationId xmlns:a16="http://schemas.microsoft.com/office/drawing/2014/main" id="{38693A82-166D-45CD-A1AE-05A5BA7233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92" name="AutoShape 22">
                <a:extLst>
                  <a:ext uri="{FF2B5EF4-FFF2-40B4-BE49-F238E27FC236}">
                    <a16:creationId xmlns:a16="http://schemas.microsoft.com/office/drawing/2014/main" id="{86260D74-4729-488E-950B-CF9A43A874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93" name="Line 23">
                <a:extLst>
                  <a:ext uri="{FF2B5EF4-FFF2-40B4-BE49-F238E27FC236}">
                    <a16:creationId xmlns:a16="http://schemas.microsoft.com/office/drawing/2014/main" id="{B3A23856-FA97-4C10-86B8-EECD629BAF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94" name="Line 24">
                <a:extLst>
                  <a:ext uri="{FF2B5EF4-FFF2-40B4-BE49-F238E27FC236}">
                    <a16:creationId xmlns:a16="http://schemas.microsoft.com/office/drawing/2014/main" id="{1824E46D-C0DC-4860-8C0B-F48A7B493A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8656" name="Group 25">
              <a:extLst>
                <a:ext uri="{FF2B5EF4-FFF2-40B4-BE49-F238E27FC236}">
                  <a16:creationId xmlns:a16="http://schemas.microsoft.com/office/drawing/2014/main" id="{AE53D556-9FF2-4AED-BEA2-DE2F816EB4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90"/>
              <a:ext cx="544" cy="181"/>
              <a:chOff x="385" y="890"/>
              <a:chExt cx="544" cy="181"/>
            </a:xfrm>
          </p:grpSpPr>
          <p:sp>
            <p:nvSpPr>
              <p:cNvPr id="68687" name="AutoShape 26">
                <a:extLst>
                  <a:ext uri="{FF2B5EF4-FFF2-40B4-BE49-F238E27FC236}">
                    <a16:creationId xmlns:a16="http://schemas.microsoft.com/office/drawing/2014/main" id="{CC7AED59-CF9F-4E5A-9DFB-97FD6C174C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88" name="AutoShape 27">
                <a:extLst>
                  <a:ext uri="{FF2B5EF4-FFF2-40B4-BE49-F238E27FC236}">
                    <a16:creationId xmlns:a16="http://schemas.microsoft.com/office/drawing/2014/main" id="{B91DCCE1-D1F4-4C96-BC92-9194EAA6BB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89" name="Line 28">
                <a:extLst>
                  <a:ext uri="{FF2B5EF4-FFF2-40B4-BE49-F238E27FC236}">
                    <a16:creationId xmlns:a16="http://schemas.microsoft.com/office/drawing/2014/main" id="{EA4764A4-15C4-4BAC-B821-7BC545D6A7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90" name="Line 29">
                <a:extLst>
                  <a:ext uri="{FF2B5EF4-FFF2-40B4-BE49-F238E27FC236}">
                    <a16:creationId xmlns:a16="http://schemas.microsoft.com/office/drawing/2014/main" id="{E51A6D74-ADA0-46C6-B493-8D0444A033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8657" name="Group 30">
              <a:extLst>
                <a:ext uri="{FF2B5EF4-FFF2-40B4-BE49-F238E27FC236}">
                  <a16:creationId xmlns:a16="http://schemas.microsoft.com/office/drawing/2014/main" id="{2ABC4295-3706-4045-A2CE-5DBC7C645E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7" y="890"/>
              <a:ext cx="544" cy="181"/>
              <a:chOff x="385" y="890"/>
              <a:chExt cx="544" cy="181"/>
            </a:xfrm>
          </p:grpSpPr>
          <p:sp>
            <p:nvSpPr>
              <p:cNvPr id="68683" name="AutoShape 31">
                <a:extLst>
                  <a:ext uri="{FF2B5EF4-FFF2-40B4-BE49-F238E27FC236}">
                    <a16:creationId xmlns:a16="http://schemas.microsoft.com/office/drawing/2014/main" id="{E22582A6-072B-4934-872C-339A0A96D9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84" name="AutoShape 32">
                <a:extLst>
                  <a:ext uri="{FF2B5EF4-FFF2-40B4-BE49-F238E27FC236}">
                    <a16:creationId xmlns:a16="http://schemas.microsoft.com/office/drawing/2014/main" id="{58001E93-757F-4A6B-A783-0C9B13490A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85" name="Line 33">
                <a:extLst>
                  <a:ext uri="{FF2B5EF4-FFF2-40B4-BE49-F238E27FC236}">
                    <a16:creationId xmlns:a16="http://schemas.microsoft.com/office/drawing/2014/main" id="{18196049-D115-414D-9CA7-47E4D207FD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86" name="Line 34">
                <a:extLst>
                  <a:ext uri="{FF2B5EF4-FFF2-40B4-BE49-F238E27FC236}">
                    <a16:creationId xmlns:a16="http://schemas.microsoft.com/office/drawing/2014/main" id="{BEE2B9D5-905F-456D-BB5E-002CF7FF15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8658" name="Group 35">
              <a:extLst>
                <a:ext uri="{FF2B5EF4-FFF2-40B4-BE49-F238E27FC236}">
                  <a16:creationId xmlns:a16="http://schemas.microsoft.com/office/drawing/2014/main" id="{6FFEC597-44C6-4961-B956-66AF40BAA9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890"/>
              <a:ext cx="544" cy="181"/>
              <a:chOff x="385" y="890"/>
              <a:chExt cx="544" cy="181"/>
            </a:xfrm>
          </p:grpSpPr>
          <p:sp>
            <p:nvSpPr>
              <p:cNvPr id="68679" name="AutoShape 36">
                <a:extLst>
                  <a:ext uri="{FF2B5EF4-FFF2-40B4-BE49-F238E27FC236}">
                    <a16:creationId xmlns:a16="http://schemas.microsoft.com/office/drawing/2014/main" id="{E9085F9C-0D06-4B1A-8FA7-B1B6771099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80" name="AutoShape 37">
                <a:extLst>
                  <a:ext uri="{FF2B5EF4-FFF2-40B4-BE49-F238E27FC236}">
                    <a16:creationId xmlns:a16="http://schemas.microsoft.com/office/drawing/2014/main" id="{0F87D505-F0EB-4871-99A9-5BA996933A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81" name="Line 38">
                <a:extLst>
                  <a:ext uri="{FF2B5EF4-FFF2-40B4-BE49-F238E27FC236}">
                    <a16:creationId xmlns:a16="http://schemas.microsoft.com/office/drawing/2014/main" id="{510A7E5A-E852-4F46-8D56-CA7385C518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82" name="Line 39">
                <a:extLst>
                  <a:ext uri="{FF2B5EF4-FFF2-40B4-BE49-F238E27FC236}">
                    <a16:creationId xmlns:a16="http://schemas.microsoft.com/office/drawing/2014/main" id="{820BEB8C-3EE1-41E9-800A-B13786D20C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8659" name="Group 40">
              <a:extLst>
                <a:ext uri="{FF2B5EF4-FFF2-40B4-BE49-F238E27FC236}">
                  <a16:creationId xmlns:a16="http://schemas.microsoft.com/office/drawing/2014/main" id="{948D4D14-8B76-4BB1-8653-FECD627724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5" y="890"/>
              <a:ext cx="544" cy="181"/>
              <a:chOff x="385" y="890"/>
              <a:chExt cx="544" cy="181"/>
            </a:xfrm>
          </p:grpSpPr>
          <p:sp>
            <p:nvSpPr>
              <p:cNvPr id="68675" name="AutoShape 41">
                <a:extLst>
                  <a:ext uri="{FF2B5EF4-FFF2-40B4-BE49-F238E27FC236}">
                    <a16:creationId xmlns:a16="http://schemas.microsoft.com/office/drawing/2014/main" id="{F7542B9D-D81A-4A91-94C8-D298C4D9F0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76" name="AutoShape 42">
                <a:extLst>
                  <a:ext uri="{FF2B5EF4-FFF2-40B4-BE49-F238E27FC236}">
                    <a16:creationId xmlns:a16="http://schemas.microsoft.com/office/drawing/2014/main" id="{CFA319BB-3934-4248-ADE9-BC916BE837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77" name="Line 43">
                <a:extLst>
                  <a:ext uri="{FF2B5EF4-FFF2-40B4-BE49-F238E27FC236}">
                    <a16:creationId xmlns:a16="http://schemas.microsoft.com/office/drawing/2014/main" id="{B1426DE1-6C26-4306-AEAB-BEA728E7DF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78" name="Line 44">
                <a:extLst>
                  <a:ext uri="{FF2B5EF4-FFF2-40B4-BE49-F238E27FC236}">
                    <a16:creationId xmlns:a16="http://schemas.microsoft.com/office/drawing/2014/main" id="{729F0FDC-0247-4284-BEE6-573EBA2C49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8660" name="Group 45">
              <a:extLst>
                <a:ext uri="{FF2B5EF4-FFF2-40B4-BE49-F238E27FC236}">
                  <a16:creationId xmlns:a16="http://schemas.microsoft.com/office/drawing/2014/main" id="{7D8825FB-B679-490D-804A-2ED80E4499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0" y="890"/>
              <a:ext cx="544" cy="181"/>
              <a:chOff x="385" y="890"/>
              <a:chExt cx="544" cy="181"/>
            </a:xfrm>
          </p:grpSpPr>
          <p:sp>
            <p:nvSpPr>
              <p:cNvPr id="68671" name="AutoShape 46">
                <a:extLst>
                  <a:ext uri="{FF2B5EF4-FFF2-40B4-BE49-F238E27FC236}">
                    <a16:creationId xmlns:a16="http://schemas.microsoft.com/office/drawing/2014/main" id="{40656B49-4BD6-454F-AFB4-BC59FF8C37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72" name="AutoShape 47">
                <a:extLst>
                  <a:ext uri="{FF2B5EF4-FFF2-40B4-BE49-F238E27FC236}">
                    <a16:creationId xmlns:a16="http://schemas.microsoft.com/office/drawing/2014/main" id="{82B16C01-43CB-4AC8-9A1F-22D14240E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73" name="Line 48">
                <a:extLst>
                  <a:ext uri="{FF2B5EF4-FFF2-40B4-BE49-F238E27FC236}">
                    <a16:creationId xmlns:a16="http://schemas.microsoft.com/office/drawing/2014/main" id="{E7C6439D-E6B3-4F89-9F6F-09560152A3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74" name="Line 49">
                <a:extLst>
                  <a:ext uri="{FF2B5EF4-FFF2-40B4-BE49-F238E27FC236}">
                    <a16:creationId xmlns:a16="http://schemas.microsoft.com/office/drawing/2014/main" id="{2D8FC579-CBB6-4A45-B699-2D21B017D2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8661" name="Group 50">
              <a:extLst>
                <a:ext uri="{FF2B5EF4-FFF2-40B4-BE49-F238E27FC236}">
                  <a16:creationId xmlns:a16="http://schemas.microsoft.com/office/drawing/2014/main" id="{0F14EB61-9218-49B8-8C5F-7BA0F4EC84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4" y="890"/>
              <a:ext cx="544" cy="181"/>
              <a:chOff x="385" y="890"/>
              <a:chExt cx="544" cy="181"/>
            </a:xfrm>
          </p:grpSpPr>
          <p:sp>
            <p:nvSpPr>
              <p:cNvPr id="68667" name="AutoShape 51">
                <a:extLst>
                  <a:ext uri="{FF2B5EF4-FFF2-40B4-BE49-F238E27FC236}">
                    <a16:creationId xmlns:a16="http://schemas.microsoft.com/office/drawing/2014/main" id="{FF083D5C-370B-4EB4-BDD8-E0A6230044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68" name="AutoShape 52">
                <a:extLst>
                  <a:ext uri="{FF2B5EF4-FFF2-40B4-BE49-F238E27FC236}">
                    <a16:creationId xmlns:a16="http://schemas.microsoft.com/office/drawing/2014/main" id="{2D763DE3-A538-4E6B-8AA4-95A6420405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69" name="Line 53">
                <a:extLst>
                  <a:ext uri="{FF2B5EF4-FFF2-40B4-BE49-F238E27FC236}">
                    <a16:creationId xmlns:a16="http://schemas.microsoft.com/office/drawing/2014/main" id="{BA989977-266E-4C2B-9766-8DF779FC66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70" name="Line 54">
                <a:extLst>
                  <a:ext uri="{FF2B5EF4-FFF2-40B4-BE49-F238E27FC236}">
                    <a16:creationId xmlns:a16="http://schemas.microsoft.com/office/drawing/2014/main" id="{06CF88C2-330B-474A-A56A-B4493E0CB8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8662" name="Group 55">
              <a:extLst>
                <a:ext uri="{FF2B5EF4-FFF2-40B4-BE49-F238E27FC236}">
                  <a16:creationId xmlns:a16="http://schemas.microsoft.com/office/drawing/2014/main" id="{12D3C26A-3AD6-4378-B27E-3B5538F086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9" y="890"/>
              <a:ext cx="544" cy="181"/>
              <a:chOff x="385" y="890"/>
              <a:chExt cx="544" cy="181"/>
            </a:xfrm>
          </p:grpSpPr>
          <p:sp>
            <p:nvSpPr>
              <p:cNvPr id="68663" name="AutoShape 56">
                <a:extLst>
                  <a:ext uri="{FF2B5EF4-FFF2-40B4-BE49-F238E27FC236}">
                    <a16:creationId xmlns:a16="http://schemas.microsoft.com/office/drawing/2014/main" id="{E610DFC6-B9A5-43E0-9DC6-B23890E4A1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64" name="AutoShape 57">
                <a:extLst>
                  <a:ext uri="{FF2B5EF4-FFF2-40B4-BE49-F238E27FC236}">
                    <a16:creationId xmlns:a16="http://schemas.microsoft.com/office/drawing/2014/main" id="{74E81634-D580-4009-9DF3-8AC19DBF07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65" name="Line 58">
                <a:extLst>
                  <a:ext uri="{FF2B5EF4-FFF2-40B4-BE49-F238E27FC236}">
                    <a16:creationId xmlns:a16="http://schemas.microsoft.com/office/drawing/2014/main" id="{7B0774A6-B65A-436E-8792-094A216079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66" name="Line 59">
                <a:extLst>
                  <a:ext uri="{FF2B5EF4-FFF2-40B4-BE49-F238E27FC236}">
                    <a16:creationId xmlns:a16="http://schemas.microsoft.com/office/drawing/2014/main" id="{1B895F8D-2CC4-4D86-8D8C-C2CAE145FE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68613" name="Oval 60">
            <a:extLst>
              <a:ext uri="{FF2B5EF4-FFF2-40B4-BE49-F238E27FC236}">
                <a16:creationId xmlns:a16="http://schemas.microsoft.com/office/drawing/2014/main" id="{1643E368-3610-4CC6-A650-328A79A85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205038"/>
            <a:ext cx="1800225" cy="576262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Endoceluláza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grpSp>
        <p:nvGrpSpPr>
          <p:cNvPr id="68614" name="Group 61">
            <a:extLst>
              <a:ext uri="{FF2B5EF4-FFF2-40B4-BE49-F238E27FC236}">
                <a16:creationId xmlns:a16="http://schemas.microsoft.com/office/drawing/2014/main" id="{F7E9FECF-FC1C-4731-8732-220496C01917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700213"/>
            <a:ext cx="5111750" cy="649287"/>
            <a:chOff x="975" y="1071"/>
            <a:chExt cx="3220" cy="409"/>
          </a:xfrm>
        </p:grpSpPr>
        <p:sp>
          <p:nvSpPr>
            <p:cNvPr id="68650" name="Line 62">
              <a:extLst>
                <a:ext uri="{FF2B5EF4-FFF2-40B4-BE49-F238E27FC236}">
                  <a16:creationId xmlns:a16="http://schemas.microsoft.com/office/drawing/2014/main" id="{653379D8-D881-4824-BB43-60EBDB528E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5" y="1162"/>
              <a:ext cx="1134" cy="27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8651" name="Line 63">
              <a:extLst>
                <a:ext uri="{FF2B5EF4-FFF2-40B4-BE49-F238E27FC236}">
                  <a16:creationId xmlns:a16="http://schemas.microsoft.com/office/drawing/2014/main" id="{91E189E0-BF44-44FB-BF76-BD12DECA03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3" y="1071"/>
              <a:ext cx="952" cy="409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68615" name="Group 64">
            <a:extLst>
              <a:ext uri="{FF2B5EF4-FFF2-40B4-BE49-F238E27FC236}">
                <a16:creationId xmlns:a16="http://schemas.microsoft.com/office/drawing/2014/main" id="{034DCD99-34A2-4481-A044-FBED0E5A3A1E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3213100"/>
            <a:ext cx="8351838" cy="431800"/>
            <a:chOff x="386" y="2024"/>
            <a:chExt cx="5261" cy="272"/>
          </a:xfrm>
        </p:grpSpPr>
        <p:grpSp>
          <p:nvGrpSpPr>
            <p:cNvPr id="68617" name="Group 65">
              <a:extLst>
                <a:ext uri="{FF2B5EF4-FFF2-40B4-BE49-F238E27FC236}">
                  <a16:creationId xmlns:a16="http://schemas.microsoft.com/office/drawing/2014/main" id="{0318BB59-D609-4413-80C5-6182BE90DE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1" y="2115"/>
              <a:ext cx="2086" cy="181"/>
              <a:chOff x="3561" y="2115"/>
              <a:chExt cx="2086" cy="181"/>
            </a:xfrm>
          </p:grpSpPr>
          <p:sp>
            <p:nvSpPr>
              <p:cNvPr id="68632" name="AutoShape 66">
                <a:extLst>
                  <a:ext uri="{FF2B5EF4-FFF2-40B4-BE49-F238E27FC236}">
                    <a16:creationId xmlns:a16="http://schemas.microsoft.com/office/drawing/2014/main" id="{10A5C2EA-CB29-420D-8DD4-68D36EAF9E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33" name="AutoShape 67">
                <a:extLst>
                  <a:ext uri="{FF2B5EF4-FFF2-40B4-BE49-F238E27FC236}">
                    <a16:creationId xmlns:a16="http://schemas.microsoft.com/office/drawing/2014/main" id="{8AB10F05-78A3-4B1A-9CBE-3F6E8EFE32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1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34" name="Line 68">
                <a:extLst>
                  <a:ext uri="{FF2B5EF4-FFF2-40B4-BE49-F238E27FC236}">
                    <a16:creationId xmlns:a16="http://schemas.microsoft.com/office/drawing/2014/main" id="{83019997-1968-4FCC-8791-B5DA48B295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2" y="220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68635" name="Group 69">
                <a:extLst>
                  <a:ext uri="{FF2B5EF4-FFF2-40B4-BE49-F238E27FC236}">
                    <a16:creationId xmlns:a16="http://schemas.microsoft.com/office/drawing/2014/main" id="{40ADEF31-F09A-4984-B2A6-098696585E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14" y="2115"/>
                <a:ext cx="544" cy="181"/>
                <a:chOff x="385" y="890"/>
                <a:chExt cx="544" cy="181"/>
              </a:xfrm>
            </p:grpSpPr>
            <p:sp>
              <p:nvSpPr>
                <p:cNvPr id="68646" name="AutoShape 70">
                  <a:extLst>
                    <a:ext uri="{FF2B5EF4-FFF2-40B4-BE49-F238E27FC236}">
                      <a16:creationId xmlns:a16="http://schemas.microsoft.com/office/drawing/2014/main" id="{A8041B4F-3795-4E3C-A24F-BA0C5DB9AE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8647" name="AutoShape 71">
                  <a:extLst>
                    <a:ext uri="{FF2B5EF4-FFF2-40B4-BE49-F238E27FC236}">
                      <a16:creationId xmlns:a16="http://schemas.microsoft.com/office/drawing/2014/main" id="{8C063C0C-32C8-4040-99F9-48F839F322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8648" name="Line 72">
                  <a:extLst>
                    <a:ext uri="{FF2B5EF4-FFF2-40B4-BE49-F238E27FC236}">
                      <a16:creationId xmlns:a16="http://schemas.microsoft.com/office/drawing/2014/main" id="{52E0F190-C2E0-484B-9042-46AB751CE5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8649" name="Line 73">
                  <a:extLst>
                    <a:ext uri="{FF2B5EF4-FFF2-40B4-BE49-F238E27FC236}">
                      <a16:creationId xmlns:a16="http://schemas.microsoft.com/office/drawing/2014/main" id="{6AC8B8A9-5D28-48B1-AA82-D951CFD327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68636" name="Group 74">
                <a:extLst>
                  <a:ext uri="{FF2B5EF4-FFF2-40B4-BE49-F238E27FC236}">
                    <a16:creationId xmlns:a16="http://schemas.microsoft.com/office/drawing/2014/main" id="{F6738E9C-1CDF-4BAC-A19F-DD854440A82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58" y="2115"/>
                <a:ext cx="544" cy="181"/>
                <a:chOff x="385" y="890"/>
                <a:chExt cx="544" cy="181"/>
              </a:xfrm>
            </p:grpSpPr>
            <p:sp>
              <p:nvSpPr>
                <p:cNvPr id="68642" name="AutoShape 75">
                  <a:extLst>
                    <a:ext uri="{FF2B5EF4-FFF2-40B4-BE49-F238E27FC236}">
                      <a16:creationId xmlns:a16="http://schemas.microsoft.com/office/drawing/2014/main" id="{F63C30B0-9A21-4B92-9AC9-D1D4E8C5C4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8643" name="AutoShape 76">
                  <a:extLst>
                    <a:ext uri="{FF2B5EF4-FFF2-40B4-BE49-F238E27FC236}">
                      <a16:creationId xmlns:a16="http://schemas.microsoft.com/office/drawing/2014/main" id="{3B757311-2A17-439C-8BC8-1DB49C550F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8644" name="Line 77">
                  <a:extLst>
                    <a:ext uri="{FF2B5EF4-FFF2-40B4-BE49-F238E27FC236}">
                      <a16:creationId xmlns:a16="http://schemas.microsoft.com/office/drawing/2014/main" id="{C6FB3512-98E2-4A26-B2DB-E8625DBABC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8645" name="Line 78">
                  <a:extLst>
                    <a:ext uri="{FF2B5EF4-FFF2-40B4-BE49-F238E27FC236}">
                      <a16:creationId xmlns:a16="http://schemas.microsoft.com/office/drawing/2014/main" id="{A7638105-D47E-482D-B423-A0AED6B703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68637" name="Group 79">
                <a:extLst>
                  <a:ext uri="{FF2B5EF4-FFF2-40B4-BE49-F238E27FC236}">
                    <a16:creationId xmlns:a16="http://schemas.microsoft.com/office/drawing/2014/main" id="{1C261433-C5B7-4E56-86B8-13C034F6E9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03" y="2115"/>
                <a:ext cx="544" cy="181"/>
                <a:chOff x="385" y="890"/>
                <a:chExt cx="544" cy="181"/>
              </a:xfrm>
            </p:grpSpPr>
            <p:sp>
              <p:nvSpPr>
                <p:cNvPr id="68638" name="AutoShape 80">
                  <a:extLst>
                    <a:ext uri="{FF2B5EF4-FFF2-40B4-BE49-F238E27FC236}">
                      <a16:creationId xmlns:a16="http://schemas.microsoft.com/office/drawing/2014/main" id="{92D3C6F7-2D14-41A3-AC20-6921E20B76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8639" name="AutoShape 81">
                  <a:extLst>
                    <a:ext uri="{FF2B5EF4-FFF2-40B4-BE49-F238E27FC236}">
                      <a16:creationId xmlns:a16="http://schemas.microsoft.com/office/drawing/2014/main" id="{84219E04-EF77-4FAB-A696-89039847FC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8640" name="Line 82">
                  <a:extLst>
                    <a:ext uri="{FF2B5EF4-FFF2-40B4-BE49-F238E27FC236}">
                      <a16:creationId xmlns:a16="http://schemas.microsoft.com/office/drawing/2014/main" id="{FB12276F-4F80-426B-8946-C1EB666155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8641" name="Line 83">
                  <a:extLst>
                    <a:ext uri="{FF2B5EF4-FFF2-40B4-BE49-F238E27FC236}">
                      <a16:creationId xmlns:a16="http://schemas.microsoft.com/office/drawing/2014/main" id="{CD92A1DE-9BC5-4DD5-8B0A-5875CB8B7D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68618" name="Group 84">
              <a:extLst>
                <a:ext uri="{FF2B5EF4-FFF2-40B4-BE49-F238E27FC236}">
                  <a16:creationId xmlns:a16="http://schemas.microsoft.com/office/drawing/2014/main" id="{DCEF0CDC-8B33-4FC5-B82B-C2CECF5760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" y="2024"/>
              <a:ext cx="1541" cy="181"/>
              <a:chOff x="386" y="2024"/>
              <a:chExt cx="1541" cy="181"/>
            </a:xfrm>
          </p:grpSpPr>
          <p:sp>
            <p:nvSpPr>
              <p:cNvPr id="68619" name="AutoShape 85">
                <a:extLst>
                  <a:ext uri="{FF2B5EF4-FFF2-40B4-BE49-F238E27FC236}">
                    <a16:creationId xmlns:a16="http://schemas.microsoft.com/office/drawing/2014/main" id="{AAA4E6B4-6B21-4C5B-8E5C-76F74FBCD3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8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20" name="AutoShape 86">
                <a:extLst>
                  <a:ext uri="{FF2B5EF4-FFF2-40B4-BE49-F238E27FC236}">
                    <a16:creationId xmlns:a16="http://schemas.microsoft.com/office/drawing/2014/main" id="{28ED9FAE-D537-4261-862A-40EFDDDA0D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8621" name="Line 87">
                <a:extLst>
                  <a:ext uri="{FF2B5EF4-FFF2-40B4-BE49-F238E27FC236}">
                    <a16:creationId xmlns:a16="http://schemas.microsoft.com/office/drawing/2014/main" id="{FB1DB42F-8CBA-453C-AA94-9AC0A7E8B2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7" y="2115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68622" name="Group 88">
                <a:extLst>
                  <a:ext uri="{FF2B5EF4-FFF2-40B4-BE49-F238E27FC236}">
                    <a16:creationId xmlns:a16="http://schemas.microsoft.com/office/drawing/2014/main" id="{D8C3B81F-6133-470E-8E4A-A44E25FD73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9" y="2024"/>
                <a:ext cx="544" cy="181"/>
                <a:chOff x="385" y="890"/>
                <a:chExt cx="544" cy="181"/>
              </a:xfrm>
            </p:grpSpPr>
            <p:sp>
              <p:nvSpPr>
                <p:cNvPr id="68628" name="AutoShape 89">
                  <a:extLst>
                    <a:ext uri="{FF2B5EF4-FFF2-40B4-BE49-F238E27FC236}">
                      <a16:creationId xmlns:a16="http://schemas.microsoft.com/office/drawing/2014/main" id="{75F35D69-98F5-4543-ABD1-F35579F0A1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8629" name="AutoShape 90">
                  <a:extLst>
                    <a:ext uri="{FF2B5EF4-FFF2-40B4-BE49-F238E27FC236}">
                      <a16:creationId xmlns:a16="http://schemas.microsoft.com/office/drawing/2014/main" id="{1E10AFFF-2D70-4368-91DF-225F2F8539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8630" name="Line 91">
                  <a:extLst>
                    <a:ext uri="{FF2B5EF4-FFF2-40B4-BE49-F238E27FC236}">
                      <a16:creationId xmlns:a16="http://schemas.microsoft.com/office/drawing/2014/main" id="{CC6AE120-1A54-46A3-9C4B-C4DD338D0A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8631" name="Line 92">
                  <a:extLst>
                    <a:ext uri="{FF2B5EF4-FFF2-40B4-BE49-F238E27FC236}">
                      <a16:creationId xmlns:a16="http://schemas.microsoft.com/office/drawing/2014/main" id="{8A4D3A85-8A3E-40DA-875A-37F1F465BA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68623" name="Group 93">
                <a:extLst>
                  <a:ext uri="{FF2B5EF4-FFF2-40B4-BE49-F238E27FC236}">
                    <a16:creationId xmlns:a16="http://schemas.microsoft.com/office/drawing/2014/main" id="{2D87DC9E-9CE6-43F3-BF80-76DA30F98F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83" y="2024"/>
                <a:ext cx="544" cy="181"/>
                <a:chOff x="385" y="890"/>
                <a:chExt cx="544" cy="181"/>
              </a:xfrm>
            </p:grpSpPr>
            <p:sp>
              <p:nvSpPr>
                <p:cNvPr id="68624" name="AutoShape 94">
                  <a:extLst>
                    <a:ext uri="{FF2B5EF4-FFF2-40B4-BE49-F238E27FC236}">
                      <a16:creationId xmlns:a16="http://schemas.microsoft.com/office/drawing/2014/main" id="{18EC4A3F-D0E7-4B88-8ECA-B2139B58C9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8625" name="AutoShape 95">
                  <a:extLst>
                    <a:ext uri="{FF2B5EF4-FFF2-40B4-BE49-F238E27FC236}">
                      <a16:creationId xmlns:a16="http://schemas.microsoft.com/office/drawing/2014/main" id="{89DD0DE2-4966-4C84-AFD8-9701D4FFE8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8626" name="Line 96">
                  <a:extLst>
                    <a:ext uri="{FF2B5EF4-FFF2-40B4-BE49-F238E27FC236}">
                      <a16:creationId xmlns:a16="http://schemas.microsoft.com/office/drawing/2014/main" id="{F2EEA887-6F74-434D-8FAA-F829282B7F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8627" name="Line 97">
                  <a:extLst>
                    <a:ext uri="{FF2B5EF4-FFF2-40B4-BE49-F238E27FC236}">
                      <a16:creationId xmlns:a16="http://schemas.microsoft.com/office/drawing/2014/main" id="{A14C836B-CB65-4460-AE09-70ABE629C3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</p:grpSp>
      <p:sp>
        <p:nvSpPr>
          <p:cNvPr id="68616" name="Oval 98">
            <a:extLst>
              <a:ext uri="{FF2B5EF4-FFF2-40B4-BE49-F238E27FC236}">
                <a16:creationId xmlns:a16="http://schemas.microsoft.com/office/drawing/2014/main" id="{BBE66EA0-83A6-48E3-A3A0-EE4B5B879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3860800"/>
            <a:ext cx="2374900" cy="576263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/>
              <a:t>Celobiohydroláza</a:t>
            </a:r>
            <a:endParaRPr lang="cs-CZ" alt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BEE7CB19-9CCE-4B69-B93A-2690CAF077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/>
              <a:t>Odbourávání celulózy</a:t>
            </a:r>
          </a:p>
        </p:txBody>
      </p:sp>
      <p:pic>
        <p:nvPicPr>
          <p:cNvPr id="69635" name="Picture 3" descr="LOGO_FZP_CZ">
            <a:extLst>
              <a:ext uri="{FF2B5EF4-FFF2-40B4-BE49-F238E27FC236}">
                <a16:creationId xmlns:a16="http://schemas.microsoft.com/office/drawing/2014/main" id="{35BEB894-09DD-4553-99DD-F1996DB51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9636" name="Group 4">
            <a:extLst>
              <a:ext uri="{FF2B5EF4-FFF2-40B4-BE49-F238E27FC236}">
                <a16:creationId xmlns:a16="http://schemas.microsoft.com/office/drawing/2014/main" id="{3BAF13E3-FDEE-4E95-ACD3-4DB8E0648F25}"/>
              </a:ext>
            </a:extLst>
          </p:cNvPr>
          <p:cNvGrpSpPr>
            <a:grpSpLocks/>
          </p:cNvGrpSpPr>
          <p:nvPr/>
        </p:nvGrpSpPr>
        <p:grpSpPr bwMode="auto">
          <a:xfrm>
            <a:off x="-252413" y="1412875"/>
            <a:ext cx="9504363" cy="287338"/>
            <a:chOff x="-159" y="890"/>
            <a:chExt cx="5987" cy="181"/>
          </a:xfrm>
        </p:grpSpPr>
        <p:grpSp>
          <p:nvGrpSpPr>
            <p:cNvPr id="69678" name="Group 5">
              <a:extLst>
                <a:ext uri="{FF2B5EF4-FFF2-40B4-BE49-F238E27FC236}">
                  <a16:creationId xmlns:a16="http://schemas.microsoft.com/office/drawing/2014/main" id="{BB42299A-EEA6-457B-8D73-536DD29705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890"/>
              <a:ext cx="544" cy="181"/>
              <a:chOff x="385" y="890"/>
              <a:chExt cx="544" cy="181"/>
            </a:xfrm>
          </p:grpSpPr>
          <p:sp>
            <p:nvSpPr>
              <p:cNvPr id="69729" name="AutoShape 6">
                <a:extLst>
                  <a:ext uri="{FF2B5EF4-FFF2-40B4-BE49-F238E27FC236}">
                    <a16:creationId xmlns:a16="http://schemas.microsoft.com/office/drawing/2014/main" id="{433440E7-4FD9-450E-8F7D-36C1E2603A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30" name="AutoShape 7">
                <a:extLst>
                  <a:ext uri="{FF2B5EF4-FFF2-40B4-BE49-F238E27FC236}">
                    <a16:creationId xmlns:a16="http://schemas.microsoft.com/office/drawing/2014/main" id="{1A161D12-7137-467E-B4D9-D23DCB4D1C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31" name="Line 8">
                <a:extLst>
                  <a:ext uri="{FF2B5EF4-FFF2-40B4-BE49-F238E27FC236}">
                    <a16:creationId xmlns:a16="http://schemas.microsoft.com/office/drawing/2014/main" id="{835D233A-DD80-4A38-81B0-98909DB16D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732" name="Line 9">
                <a:extLst>
                  <a:ext uri="{FF2B5EF4-FFF2-40B4-BE49-F238E27FC236}">
                    <a16:creationId xmlns:a16="http://schemas.microsoft.com/office/drawing/2014/main" id="{A4C7A6D0-F571-4C50-9476-A8432C36D3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9679" name="Group 10">
              <a:extLst>
                <a:ext uri="{FF2B5EF4-FFF2-40B4-BE49-F238E27FC236}">
                  <a16:creationId xmlns:a16="http://schemas.microsoft.com/office/drawing/2014/main" id="{B6F2B1C0-92C1-4B63-995A-B65EDC5AC8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890"/>
              <a:ext cx="544" cy="181"/>
              <a:chOff x="385" y="890"/>
              <a:chExt cx="544" cy="181"/>
            </a:xfrm>
          </p:grpSpPr>
          <p:sp>
            <p:nvSpPr>
              <p:cNvPr id="69725" name="AutoShape 11">
                <a:extLst>
                  <a:ext uri="{FF2B5EF4-FFF2-40B4-BE49-F238E27FC236}">
                    <a16:creationId xmlns:a16="http://schemas.microsoft.com/office/drawing/2014/main" id="{927B8662-44B9-4576-9CEF-7EAD6A9F48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26" name="AutoShape 12">
                <a:extLst>
                  <a:ext uri="{FF2B5EF4-FFF2-40B4-BE49-F238E27FC236}">
                    <a16:creationId xmlns:a16="http://schemas.microsoft.com/office/drawing/2014/main" id="{EFA52935-8D22-4BA3-A6FF-1C73118420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27" name="Line 13">
                <a:extLst>
                  <a:ext uri="{FF2B5EF4-FFF2-40B4-BE49-F238E27FC236}">
                    <a16:creationId xmlns:a16="http://schemas.microsoft.com/office/drawing/2014/main" id="{EBC31E82-9905-4460-8910-0EEAC7C53D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728" name="Line 14">
                <a:extLst>
                  <a:ext uri="{FF2B5EF4-FFF2-40B4-BE49-F238E27FC236}">
                    <a16:creationId xmlns:a16="http://schemas.microsoft.com/office/drawing/2014/main" id="{5B8BDB1E-EA8B-4D3D-AC4C-FB2ADBC6E6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9680" name="Group 15">
              <a:extLst>
                <a:ext uri="{FF2B5EF4-FFF2-40B4-BE49-F238E27FC236}">
                  <a16:creationId xmlns:a16="http://schemas.microsoft.com/office/drawing/2014/main" id="{42943554-F88C-4E43-8EF8-DC9B38577C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" y="890"/>
              <a:ext cx="544" cy="181"/>
              <a:chOff x="385" y="890"/>
              <a:chExt cx="544" cy="181"/>
            </a:xfrm>
          </p:grpSpPr>
          <p:sp>
            <p:nvSpPr>
              <p:cNvPr id="69721" name="AutoShape 16">
                <a:extLst>
                  <a:ext uri="{FF2B5EF4-FFF2-40B4-BE49-F238E27FC236}">
                    <a16:creationId xmlns:a16="http://schemas.microsoft.com/office/drawing/2014/main" id="{47B0F301-6BC1-4E1C-8EE3-18C8CFCB5D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22" name="AutoShape 17">
                <a:extLst>
                  <a:ext uri="{FF2B5EF4-FFF2-40B4-BE49-F238E27FC236}">
                    <a16:creationId xmlns:a16="http://schemas.microsoft.com/office/drawing/2014/main" id="{195F4F38-7E1D-4302-910F-A04F7C2934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23" name="Line 18">
                <a:extLst>
                  <a:ext uri="{FF2B5EF4-FFF2-40B4-BE49-F238E27FC236}">
                    <a16:creationId xmlns:a16="http://schemas.microsoft.com/office/drawing/2014/main" id="{ECC5D028-5C17-46EB-B0A5-72371D77CB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724" name="Line 19">
                <a:extLst>
                  <a:ext uri="{FF2B5EF4-FFF2-40B4-BE49-F238E27FC236}">
                    <a16:creationId xmlns:a16="http://schemas.microsoft.com/office/drawing/2014/main" id="{0DA3213D-A8EC-4BD8-8CB7-6F6BD7AA12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9681" name="Group 20">
              <a:extLst>
                <a:ext uri="{FF2B5EF4-FFF2-40B4-BE49-F238E27FC236}">
                  <a16:creationId xmlns:a16="http://schemas.microsoft.com/office/drawing/2014/main" id="{E6D8A930-6BC1-4EAD-845D-A7B813C4AA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890"/>
              <a:ext cx="544" cy="181"/>
              <a:chOff x="385" y="890"/>
              <a:chExt cx="544" cy="181"/>
            </a:xfrm>
          </p:grpSpPr>
          <p:sp>
            <p:nvSpPr>
              <p:cNvPr id="69717" name="AutoShape 21">
                <a:extLst>
                  <a:ext uri="{FF2B5EF4-FFF2-40B4-BE49-F238E27FC236}">
                    <a16:creationId xmlns:a16="http://schemas.microsoft.com/office/drawing/2014/main" id="{D8C558E0-068A-46B4-A4B2-2122910B5E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18" name="AutoShape 22">
                <a:extLst>
                  <a:ext uri="{FF2B5EF4-FFF2-40B4-BE49-F238E27FC236}">
                    <a16:creationId xmlns:a16="http://schemas.microsoft.com/office/drawing/2014/main" id="{D48E7392-151F-4121-AD76-FE55B3B3E1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19" name="Line 23">
                <a:extLst>
                  <a:ext uri="{FF2B5EF4-FFF2-40B4-BE49-F238E27FC236}">
                    <a16:creationId xmlns:a16="http://schemas.microsoft.com/office/drawing/2014/main" id="{B39D54F4-F906-4B19-8BDC-482E0ECAE7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720" name="Line 24">
                <a:extLst>
                  <a:ext uri="{FF2B5EF4-FFF2-40B4-BE49-F238E27FC236}">
                    <a16:creationId xmlns:a16="http://schemas.microsoft.com/office/drawing/2014/main" id="{3FEBAB5D-C9DA-48E7-8F01-D08C4552EA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9682" name="Group 25">
              <a:extLst>
                <a:ext uri="{FF2B5EF4-FFF2-40B4-BE49-F238E27FC236}">
                  <a16:creationId xmlns:a16="http://schemas.microsoft.com/office/drawing/2014/main" id="{F6236C0B-651C-4BAD-893B-89F24E2A95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90"/>
              <a:ext cx="544" cy="181"/>
              <a:chOff x="385" y="890"/>
              <a:chExt cx="544" cy="181"/>
            </a:xfrm>
          </p:grpSpPr>
          <p:sp>
            <p:nvSpPr>
              <p:cNvPr id="69713" name="AutoShape 26">
                <a:extLst>
                  <a:ext uri="{FF2B5EF4-FFF2-40B4-BE49-F238E27FC236}">
                    <a16:creationId xmlns:a16="http://schemas.microsoft.com/office/drawing/2014/main" id="{D3D41881-C0A8-4F42-BC2F-01D866D3C1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14" name="AutoShape 27">
                <a:extLst>
                  <a:ext uri="{FF2B5EF4-FFF2-40B4-BE49-F238E27FC236}">
                    <a16:creationId xmlns:a16="http://schemas.microsoft.com/office/drawing/2014/main" id="{08B26CB6-703F-4E40-862B-FFDFF7E889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15" name="Line 28">
                <a:extLst>
                  <a:ext uri="{FF2B5EF4-FFF2-40B4-BE49-F238E27FC236}">
                    <a16:creationId xmlns:a16="http://schemas.microsoft.com/office/drawing/2014/main" id="{D4ECE230-939E-4B7A-A84F-CC270CC65F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716" name="Line 29">
                <a:extLst>
                  <a:ext uri="{FF2B5EF4-FFF2-40B4-BE49-F238E27FC236}">
                    <a16:creationId xmlns:a16="http://schemas.microsoft.com/office/drawing/2014/main" id="{392D0362-97AF-449F-B7FB-E2E08834D7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9683" name="Group 30">
              <a:extLst>
                <a:ext uri="{FF2B5EF4-FFF2-40B4-BE49-F238E27FC236}">
                  <a16:creationId xmlns:a16="http://schemas.microsoft.com/office/drawing/2014/main" id="{3C25E0ED-A8CC-43E2-934A-BFF0601A73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7" y="890"/>
              <a:ext cx="544" cy="181"/>
              <a:chOff x="385" y="890"/>
              <a:chExt cx="544" cy="181"/>
            </a:xfrm>
          </p:grpSpPr>
          <p:sp>
            <p:nvSpPr>
              <p:cNvPr id="69709" name="AutoShape 31">
                <a:extLst>
                  <a:ext uri="{FF2B5EF4-FFF2-40B4-BE49-F238E27FC236}">
                    <a16:creationId xmlns:a16="http://schemas.microsoft.com/office/drawing/2014/main" id="{849ADF8A-ABB1-4B41-8220-700EE235F2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10" name="AutoShape 32">
                <a:extLst>
                  <a:ext uri="{FF2B5EF4-FFF2-40B4-BE49-F238E27FC236}">
                    <a16:creationId xmlns:a16="http://schemas.microsoft.com/office/drawing/2014/main" id="{F21880AD-2FC5-4620-A623-3359F83168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11" name="Line 33">
                <a:extLst>
                  <a:ext uri="{FF2B5EF4-FFF2-40B4-BE49-F238E27FC236}">
                    <a16:creationId xmlns:a16="http://schemas.microsoft.com/office/drawing/2014/main" id="{40EA6DC2-48B7-4692-AF23-F9A4C664CA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712" name="Line 34">
                <a:extLst>
                  <a:ext uri="{FF2B5EF4-FFF2-40B4-BE49-F238E27FC236}">
                    <a16:creationId xmlns:a16="http://schemas.microsoft.com/office/drawing/2014/main" id="{C18F4754-20A9-41CF-AAE8-31AF1A9225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9684" name="Group 35">
              <a:extLst>
                <a:ext uri="{FF2B5EF4-FFF2-40B4-BE49-F238E27FC236}">
                  <a16:creationId xmlns:a16="http://schemas.microsoft.com/office/drawing/2014/main" id="{076D8975-438A-4047-AF69-5788952728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890"/>
              <a:ext cx="544" cy="181"/>
              <a:chOff x="385" y="890"/>
              <a:chExt cx="544" cy="181"/>
            </a:xfrm>
          </p:grpSpPr>
          <p:sp>
            <p:nvSpPr>
              <p:cNvPr id="69705" name="AutoShape 36">
                <a:extLst>
                  <a:ext uri="{FF2B5EF4-FFF2-40B4-BE49-F238E27FC236}">
                    <a16:creationId xmlns:a16="http://schemas.microsoft.com/office/drawing/2014/main" id="{2FC97107-F1B8-401C-96F6-ABC0E252F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06" name="AutoShape 37">
                <a:extLst>
                  <a:ext uri="{FF2B5EF4-FFF2-40B4-BE49-F238E27FC236}">
                    <a16:creationId xmlns:a16="http://schemas.microsoft.com/office/drawing/2014/main" id="{925B809A-E0D7-48F6-8DDE-B0018A9B96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07" name="Line 38">
                <a:extLst>
                  <a:ext uri="{FF2B5EF4-FFF2-40B4-BE49-F238E27FC236}">
                    <a16:creationId xmlns:a16="http://schemas.microsoft.com/office/drawing/2014/main" id="{66F5251F-154B-4665-AB16-5A0CF0B4B7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708" name="Line 39">
                <a:extLst>
                  <a:ext uri="{FF2B5EF4-FFF2-40B4-BE49-F238E27FC236}">
                    <a16:creationId xmlns:a16="http://schemas.microsoft.com/office/drawing/2014/main" id="{4E429D2C-25B8-4709-BD12-38C557D2AD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9685" name="Group 40">
              <a:extLst>
                <a:ext uri="{FF2B5EF4-FFF2-40B4-BE49-F238E27FC236}">
                  <a16:creationId xmlns:a16="http://schemas.microsoft.com/office/drawing/2014/main" id="{F1328DA9-B598-4574-B97A-24734EF848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5" y="890"/>
              <a:ext cx="544" cy="181"/>
              <a:chOff x="385" y="890"/>
              <a:chExt cx="544" cy="181"/>
            </a:xfrm>
          </p:grpSpPr>
          <p:sp>
            <p:nvSpPr>
              <p:cNvPr id="69701" name="AutoShape 41">
                <a:extLst>
                  <a:ext uri="{FF2B5EF4-FFF2-40B4-BE49-F238E27FC236}">
                    <a16:creationId xmlns:a16="http://schemas.microsoft.com/office/drawing/2014/main" id="{0EC9A6E8-A48B-4134-9ADA-2A93376810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02" name="AutoShape 42">
                <a:extLst>
                  <a:ext uri="{FF2B5EF4-FFF2-40B4-BE49-F238E27FC236}">
                    <a16:creationId xmlns:a16="http://schemas.microsoft.com/office/drawing/2014/main" id="{6B5894D3-4381-43D1-99B0-E1440488F7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703" name="Line 43">
                <a:extLst>
                  <a:ext uri="{FF2B5EF4-FFF2-40B4-BE49-F238E27FC236}">
                    <a16:creationId xmlns:a16="http://schemas.microsoft.com/office/drawing/2014/main" id="{DA2752CC-FB24-4BE1-B5E7-B1FBB2B9CA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704" name="Line 44">
                <a:extLst>
                  <a:ext uri="{FF2B5EF4-FFF2-40B4-BE49-F238E27FC236}">
                    <a16:creationId xmlns:a16="http://schemas.microsoft.com/office/drawing/2014/main" id="{16F593FA-DEEB-4454-BF9F-A52477010B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9686" name="Group 45">
              <a:extLst>
                <a:ext uri="{FF2B5EF4-FFF2-40B4-BE49-F238E27FC236}">
                  <a16:creationId xmlns:a16="http://schemas.microsoft.com/office/drawing/2014/main" id="{C49B29ED-BED2-4254-9D4F-35BA1B8BF0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0" y="890"/>
              <a:ext cx="544" cy="181"/>
              <a:chOff x="385" y="890"/>
              <a:chExt cx="544" cy="181"/>
            </a:xfrm>
          </p:grpSpPr>
          <p:sp>
            <p:nvSpPr>
              <p:cNvPr id="69697" name="AutoShape 46">
                <a:extLst>
                  <a:ext uri="{FF2B5EF4-FFF2-40B4-BE49-F238E27FC236}">
                    <a16:creationId xmlns:a16="http://schemas.microsoft.com/office/drawing/2014/main" id="{6ABE8773-B0B0-41FE-A3B0-AA7171090A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698" name="AutoShape 47">
                <a:extLst>
                  <a:ext uri="{FF2B5EF4-FFF2-40B4-BE49-F238E27FC236}">
                    <a16:creationId xmlns:a16="http://schemas.microsoft.com/office/drawing/2014/main" id="{0C47A275-8CB9-4707-92E7-1E49CC0778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699" name="Line 48">
                <a:extLst>
                  <a:ext uri="{FF2B5EF4-FFF2-40B4-BE49-F238E27FC236}">
                    <a16:creationId xmlns:a16="http://schemas.microsoft.com/office/drawing/2014/main" id="{7D21472C-F30A-4022-B1BB-EBF890C581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700" name="Line 49">
                <a:extLst>
                  <a:ext uri="{FF2B5EF4-FFF2-40B4-BE49-F238E27FC236}">
                    <a16:creationId xmlns:a16="http://schemas.microsoft.com/office/drawing/2014/main" id="{1FD0D579-A008-4014-AE47-7A71BB489B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9687" name="Group 50">
              <a:extLst>
                <a:ext uri="{FF2B5EF4-FFF2-40B4-BE49-F238E27FC236}">
                  <a16:creationId xmlns:a16="http://schemas.microsoft.com/office/drawing/2014/main" id="{48F25228-65D4-499E-923E-F06595C9C0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4" y="890"/>
              <a:ext cx="544" cy="181"/>
              <a:chOff x="385" y="890"/>
              <a:chExt cx="544" cy="181"/>
            </a:xfrm>
          </p:grpSpPr>
          <p:sp>
            <p:nvSpPr>
              <p:cNvPr id="69693" name="AutoShape 51">
                <a:extLst>
                  <a:ext uri="{FF2B5EF4-FFF2-40B4-BE49-F238E27FC236}">
                    <a16:creationId xmlns:a16="http://schemas.microsoft.com/office/drawing/2014/main" id="{47223048-9C40-44CA-9AE6-31C16323DB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694" name="AutoShape 52">
                <a:extLst>
                  <a:ext uri="{FF2B5EF4-FFF2-40B4-BE49-F238E27FC236}">
                    <a16:creationId xmlns:a16="http://schemas.microsoft.com/office/drawing/2014/main" id="{121FCDB1-D5F9-4B54-9A0A-4E8E8DC3CB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695" name="Line 53">
                <a:extLst>
                  <a:ext uri="{FF2B5EF4-FFF2-40B4-BE49-F238E27FC236}">
                    <a16:creationId xmlns:a16="http://schemas.microsoft.com/office/drawing/2014/main" id="{0B7898F1-B7E5-4DD0-AC3E-873793EF28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96" name="Line 54">
                <a:extLst>
                  <a:ext uri="{FF2B5EF4-FFF2-40B4-BE49-F238E27FC236}">
                    <a16:creationId xmlns:a16="http://schemas.microsoft.com/office/drawing/2014/main" id="{4D2B252A-623E-47F9-BC00-3563FD1F7D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9688" name="Group 55">
              <a:extLst>
                <a:ext uri="{FF2B5EF4-FFF2-40B4-BE49-F238E27FC236}">
                  <a16:creationId xmlns:a16="http://schemas.microsoft.com/office/drawing/2014/main" id="{C5AEF9E2-4FFA-4DEE-9AA9-AA6728D1D2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9" y="890"/>
              <a:ext cx="544" cy="181"/>
              <a:chOff x="385" y="890"/>
              <a:chExt cx="544" cy="181"/>
            </a:xfrm>
          </p:grpSpPr>
          <p:sp>
            <p:nvSpPr>
              <p:cNvPr id="69689" name="AutoShape 56">
                <a:extLst>
                  <a:ext uri="{FF2B5EF4-FFF2-40B4-BE49-F238E27FC236}">
                    <a16:creationId xmlns:a16="http://schemas.microsoft.com/office/drawing/2014/main" id="{19F4FD48-BA92-44C9-AC24-654F83D5B4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690" name="AutoShape 57">
                <a:extLst>
                  <a:ext uri="{FF2B5EF4-FFF2-40B4-BE49-F238E27FC236}">
                    <a16:creationId xmlns:a16="http://schemas.microsoft.com/office/drawing/2014/main" id="{3D535FBF-8BE2-4FFE-87D7-371C076425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691" name="Line 58">
                <a:extLst>
                  <a:ext uri="{FF2B5EF4-FFF2-40B4-BE49-F238E27FC236}">
                    <a16:creationId xmlns:a16="http://schemas.microsoft.com/office/drawing/2014/main" id="{3EB568A5-554E-4063-B254-74331DF918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92" name="Line 59">
                <a:extLst>
                  <a:ext uri="{FF2B5EF4-FFF2-40B4-BE49-F238E27FC236}">
                    <a16:creationId xmlns:a16="http://schemas.microsoft.com/office/drawing/2014/main" id="{2A8FA75A-94D4-45CD-8CED-7C5C0BDEB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69637" name="Oval 60">
            <a:extLst>
              <a:ext uri="{FF2B5EF4-FFF2-40B4-BE49-F238E27FC236}">
                <a16:creationId xmlns:a16="http://schemas.microsoft.com/office/drawing/2014/main" id="{B6152D2F-AA47-4036-B7B3-86EB4ABE2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205038"/>
            <a:ext cx="1800225" cy="576262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Endoceluláza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grpSp>
        <p:nvGrpSpPr>
          <p:cNvPr id="69638" name="Group 61">
            <a:extLst>
              <a:ext uri="{FF2B5EF4-FFF2-40B4-BE49-F238E27FC236}">
                <a16:creationId xmlns:a16="http://schemas.microsoft.com/office/drawing/2014/main" id="{27A95A02-2A43-445B-8C63-8CE96BD74AF4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700213"/>
            <a:ext cx="5111750" cy="649287"/>
            <a:chOff x="975" y="1071"/>
            <a:chExt cx="3220" cy="409"/>
          </a:xfrm>
        </p:grpSpPr>
        <p:sp>
          <p:nvSpPr>
            <p:cNvPr id="69676" name="Line 62">
              <a:extLst>
                <a:ext uri="{FF2B5EF4-FFF2-40B4-BE49-F238E27FC236}">
                  <a16:creationId xmlns:a16="http://schemas.microsoft.com/office/drawing/2014/main" id="{03AAE12D-83B6-4BE2-87C3-408C8B209B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5" y="1162"/>
              <a:ext cx="1134" cy="27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9677" name="Line 63">
              <a:extLst>
                <a:ext uri="{FF2B5EF4-FFF2-40B4-BE49-F238E27FC236}">
                  <a16:creationId xmlns:a16="http://schemas.microsoft.com/office/drawing/2014/main" id="{6CF2857C-B3BF-482B-AA9F-17CC803BE2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3" y="1071"/>
              <a:ext cx="952" cy="409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69639" name="Group 64">
            <a:extLst>
              <a:ext uri="{FF2B5EF4-FFF2-40B4-BE49-F238E27FC236}">
                <a16:creationId xmlns:a16="http://schemas.microsoft.com/office/drawing/2014/main" id="{D4B05067-7249-4A33-A859-0FB173AACAD8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3213100"/>
            <a:ext cx="8351838" cy="431800"/>
            <a:chOff x="386" y="2024"/>
            <a:chExt cx="5261" cy="272"/>
          </a:xfrm>
        </p:grpSpPr>
        <p:grpSp>
          <p:nvGrpSpPr>
            <p:cNvPr id="69643" name="Group 65">
              <a:extLst>
                <a:ext uri="{FF2B5EF4-FFF2-40B4-BE49-F238E27FC236}">
                  <a16:creationId xmlns:a16="http://schemas.microsoft.com/office/drawing/2014/main" id="{DE686D37-05D9-4843-8575-FC8C49619A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1" y="2115"/>
              <a:ext cx="2086" cy="181"/>
              <a:chOff x="3561" y="2115"/>
              <a:chExt cx="2086" cy="181"/>
            </a:xfrm>
          </p:grpSpPr>
          <p:sp>
            <p:nvSpPr>
              <p:cNvPr id="69658" name="AutoShape 66">
                <a:extLst>
                  <a:ext uri="{FF2B5EF4-FFF2-40B4-BE49-F238E27FC236}">
                    <a16:creationId xmlns:a16="http://schemas.microsoft.com/office/drawing/2014/main" id="{1134A02B-7B75-4359-8093-453F8DCCD3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659" name="AutoShape 67">
                <a:extLst>
                  <a:ext uri="{FF2B5EF4-FFF2-40B4-BE49-F238E27FC236}">
                    <a16:creationId xmlns:a16="http://schemas.microsoft.com/office/drawing/2014/main" id="{4970E611-46B1-4A3E-8A38-785645D728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1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660" name="Line 68">
                <a:extLst>
                  <a:ext uri="{FF2B5EF4-FFF2-40B4-BE49-F238E27FC236}">
                    <a16:creationId xmlns:a16="http://schemas.microsoft.com/office/drawing/2014/main" id="{8A2DC3E3-8C72-49E9-8C97-3DF8E909B8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2" y="220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69661" name="Group 69">
                <a:extLst>
                  <a:ext uri="{FF2B5EF4-FFF2-40B4-BE49-F238E27FC236}">
                    <a16:creationId xmlns:a16="http://schemas.microsoft.com/office/drawing/2014/main" id="{65EB6B26-F5E6-486C-A2A2-1D0658F721B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14" y="2115"/>
                <a:ext cx="544" cy="181"/>
                <a:chOff x="385" y="890"/>
                <a:chExt cx="544" cy="181"/>
              </a:xfrm>
            </p:grpSpPr>
            <p:sp>
              <p:nvSpPr>
                <p:cNvPr id="69672" name="AutoShape 70">
                  <a:extLst>
                    <a:ext uri="{FF2B5EF4-FFF2-40B4-BE49-F238E27FC236}">
                      <a16:creationId xmlns:a16="http://schemas.microsoft.com/office/drawing/2014/main" id="{9B888482-D5FF-4C57-955C-EA9EAD8144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9673" name="AutoShape 71">
                  <a:extLst>
                    <a:ext uri="{FF2B5EF4-FFF2-40B4-BE49-F238E27FC236}">
                      <a16:creationId xmlns:a16="http://schemas.microsoft.com/office/drawing/2014/main" id="{5E8DAC2A-DE61-40AA-B3DC-8CA0C2B5C7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9674" name="Line 72">
                  <a:extLst>
                    <a:ext uri="{FF2B5EF4-FFF2-40B4-BE49-F238E27FC236}">
                      <a16:creationId xmlns:a16="http://schemas.microsoft.com/office/drawing/2014/main" id="{A429BE17-2F0E-45C0-B002-EFA66CBDBC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9675" name="Line 73">
                  <a:extLst>
                    <a:ext uri="{FF2B5EF4-FFF2-40B4-BE49-F238E27FC236}">
                      <a16:creationId xmlns:a16="http://schemas.microsoft.com/office/drawing/2014/main" id="{F0D9CC5D-3A78-4155-9356-2002AEB86C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69662" name="Group 74">
                <a:extLst>
                  <a:ext uri="{FF2B5EF4-FFF2-40B4-BE49-F238E27FC236}">
                    <a16:creationId xmlns:a16="http://schemas.microsoft.com/office/drawing/2014/main" id="{9D712C20-DA76-4E8B-9CD0-5C1230C3AF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58" y="2115"/>
                <a:ext cx="544" cy="181"/>
                <a:chOff x="385" y="890"/>
                <a:chExt cx="544" cy="181"/>
              </a:xfrm>
            </p:grpSpPr>
            <p:sp>
              <p:nvSpPr>
                <p:cNvPr id="69668" name="AutoShape 75">
                  <a:extLst>
                    <a:ext uri="{FF2B5EF4-FFF2-40B4-BE49-F238E27FC236}">
                      <a16:creationId xmlns:a16="http://schemas.microsoft.com/office/drawing/2014/main" id="{8060ACBA-125D-4E9C-A865-D2D4996ABC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9669" name="AutoShape 76">
                  <a:extLst>
                    <a:ext uri="{FF2B5EF4-FFF2-40B4-BE49-F238E27FC236}">
                      <a16:creationId xmlns:a16="http://schemas.microsoft.com/office/drawing/2014/main" id="{B8FB697F-93A8-489F-BDB3-02163B777E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9670" name="Line 77">
                  <a:extLst>
                    <a:ext uri="{FF2B5EF4-FFF2-40B4-BE49-F238E27FC236}">
                      <a16:creationId xmlns:a16="http://schemas.microsoft.com/office/drawing/2014/main" id="{F7CE4D8C-7E7C-4DA2-A072-CE4F9AF454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9671" name="Line 78">
                  <a:extLst>
                    <a:ext uri="{FF2B5EF4-FFF2-40B4-BE49-F238E27FC236}">
                      <a16:creationId xmlns:a16="http://schemas.microsoft.com/office/drawing/2014/main" id="{23225C7C-FE3F-4DAD-98A6-525EEF637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69663" name="Group 79">
                <a:extLst>
                  <a:ext uri="{FF2B5EF4-FFF2-40B4-BE49-F238E27FC236}">
                    <a16:creationId xmlns:a16="http://schemas.microsoft.com/office/drawing/2014/main" id="{F6B71ABF-6C57-414F-B425-A9B4542966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03" y="2115"/>
                <a:ext cx="544" cy="181"/>
                <a:chOff x="385" y="890"/>
                <a:chExt cx="544" cy="181"/>
              </a:xfrm>
            </p:grpSpPr>
            <p:sp>
              <p:nvSpPr>
                <p:cNvPr id="69664" name="AutoShape 80">
                  <a:extLst>
                    <a:ext uri="{FF2B5EF4-FFF2-40B4-BE49-F238E27FC236}">
                      <a16:creationId xmlns:a16="http://schemas.microsoft.com/office/drawing/2014/main" id="{691DEB4D-0C73-4B7D-98BD-A297663755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9665" name="AutoShape 81">
                  <a:extLst>
                    <a:ext uri="{FF2B5EF4-FFF2-40B4-BE49-F238E27FC236}">
                      <a16:creationId xmlns:a16="http://schemas.microsoft.com/office/drawing/2014/main" id="{9A68A508-C35D-4BBC-AC62-08BA462031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9666" name="Line 82">
                  <a:extLst>
                    <a:ext uri="{FF2B5EF4-FFF2-40B4-BE49-F238E27FC236}">
                      <a16:creationId xmlns:a16="http://schemas.microsoft.com/office/drawing/2014/main" id="{843084B1-A3FC-4B5E-AC1D-E4AA4D4A46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9667" name="Line 83">
                  <a:extLst>
                    <a:ext uri="{FF2B5EF4-FFF2-40B4-BE49-F238E27FC236}">
                      <a16:creationId xmlns:a16="http://schemas.microsoft.com/office/drawing/2014/main" id="{53ACD7CC-BA6D-4E13-9764-1E5ADA7288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69644" name="Group 84">
              <a:extLst>
                <a:ext uri="{FF2B5EF4-FFF2-40B4-BE49-F238E27FC236}">
                  <a16:creationId xmlns:a16="http://schemas.microsoft.com/office/drawing/2014/main" id="{7523AC0C-B151-4BDF-83C8-62B1E656C1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" y="2024"/>
              <a:ext cx="1541" cy="181"/>
              <a:chOff x="386" y="2024"/>
              <a:chExt cx="1541" cy="181"/>
            </a:xfrm>
          </p:grpSpPr>
          <p:sp>
            <p:nvSpPr>
              <p:cNvPr id="69645" name="AutoShape 85">
                <a:extLst>
                  <a:ext uri="{FF2B5EF4-FFF2-40B4-BE49-F238E27FC236}">
                    <a16:creationId xmlns:a16="http://schemas.microsoft.com/office/drawing/2014/main" id="{5BF58FD2-8024-4A21-B079-9EC1E31457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8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646" name="AutoShape 86">
                <a:extLst>
                  <a:ext uri="{FF2B5EF4-FFF2-40B4-BE49-F238E27FC236}">
                    <a16:creationId xmlns:a16="http://schemas.microsoft.com/office/drawing/2014/main" id="{04DEB255-4DEE-42DF-AA66-6FC554C1DE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9647" name="Line 87">
                <a:extLst>
                  <a:ext uri="{FF2B5EF4-FFF2-40B4-BE49-F238E27FC236}">
                    <a16:creationId xmlns:a16="http://schemas.microsoft.com/office/drawing/2014/main" id="{5CBE8E69-8E71-4BAC-A24C-ED38B89237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7" y="2115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69648" name="Group 88">
                <a:extLst>
                  <a:ext uri="{FF2B5EF4-FFF2-40B4-BE49-F238E27FC236}">
                    <a16:creationId xmlns:a16="http://schemas.microsoft.com/office/drawing/2014/main" id="{07150016-C584-422D-8C4A-565072FA63F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9" y="2024"/>
                <a:ext cx="544" cy="181"/>
                <a:chOff x="385" y="890"/>
                <a:chExt cx="544" cy="181"/>
              </a:xfrm>
            </p:grpSpPr>
            <p:sp>
              <p:nvSpPr>
                <p:cNvPr id="69654" name="AutoShape 89">
                  <a:extLst>
                    <a:ext uri="{FF2B5EF4-FFF2-40B4-BE49-F238E27FC236}">
                      <a16:creationId xmlns:a16="http://schemas.microsoft.com/office/drawing/2014/main" id="{5E98F2EB-218F-40E8-A0A9-2DDEB9BB8B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9655" name="AutoShape 90">
                  <a:extLst>
                    <a:ext uri="{FF2B5EF4-FFF2-40B4-BE49-F238E27FC236}">
                      <a16:creationId xmlns:a16="http://schemas.microsoft.com/office/drawing/2014/main" id="{53D5818A-3BDE-40C2-918C-83254C0F08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9656" name="Line 91">
                  <a:extLst>
                    <a:ext uri="{FF2B5EF4-FFF2-40B4-BE49-F238E27FC236}">
                      <a16:creationId xmlns:a16="http://schemas.microsoft.com/office/drawing/2014/main" id="{3C04E630-3A70-4F48-87A3-98BBCCE853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9657" name="Line 92">
                  <a:extLst>
                    <a:ext uri="{FF2B5EF4-FFF2-40B4-BE49-F238E27FC236}">
                      <a16:creationId xmlns:a16="http://schemas.microsoft.com/office/drawing/2014/main" id="{C26445D0-8EE8-4F1E-A2F3-90CFE50DA6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69649" name="Group 93">
                <a:extLst>
                  <a:ext uri="{FF2B5EF4-FFF2-40B4-BE49-F238E27FC236}">
                    <a16:creationId xmlns:a16="http://schemas.microsoft.com/office/drawing/2014/main" id="{C77FA3A8-7332-4B7A-8E76-BB0E92F8CB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83" y="2024"/>
                <a:ext cx="544" cy="181"/>
                <a:chOff x="385" y="890"/>
                <a:chExt cx="544" cy="181"/>
              </a:xfrm>
            </p:grpSpPr>
            <p:sp>
              <p:nvSpPr>
                <p:cNvPr id="69650" name="AutoShape 94">
                  <a:extLst>
                    <a:ext uri="{FF2B5EF4-FFF2-40B4-BE49-F238E27FC236}">
                      <a16:creationId xmlns:a16="http://schemas.microsoft.com/office/drawing/2014/main" id="{54DEED0A-4EF2-4CD8-B202-BC48C4836F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9651" name="AutoShape 95">
                  <a:extLst>
                    <a:ext uri="{FF2B5EF4-FFF2-40B4-BE49-F238E27FC236}">
                      <a16:creationId xmlns:a16="http://schemas.microsoft.com/office/drawing/2014/main" id="{39DCDD04-E2A0-4BDD-962C-DB8F45F9FA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69652" name="Line 96">
                  <a:extLst>
                    <a:ext uri="{FF2B5EF4-FFF2-40B4-BE49-F238E27FC236}">
                      <a16:creationId xmlns:a16="http://schemas.microsoft.com/office/drawing/2014/main" id="{BC5B9467-EBFE-42F3-8396-CA93865769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9653" name="Line 97">
                  <a:extLst>
                    <a:ext uri="{FF2B5EF4-FFF2-40B4-BE49-F238E27FC236}">
                      <a16:creationId xmlns:a16="http://schemas.microsoft.com/office/drawing/2014/main" id="{72C93C90-2EB4-4A1C-A511-5B45391545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</p:grpSp>
      <p:sp>
        <p:nvSpPr>
          <p:cNvPr id="69640" name="Oval 98">
            <a:extLst>
              <a:ext uri="{FF2B5EF4-FFF2-40B4-BE49-F238E27FC236}">
                <a16:creationId xmlns:a16="http://schemas.microsoft.com/office/drawing/2014/main" id="{7BDC4707-C2D3-44ED-ACFB-DB68595B3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3860800"/>
            <a:ext cx="2374900" cy="576263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/>
              <a:t>Celobiohydroláza</a:t>
            </a:r>
            <a:endParaRPr lang="cs-CZ" altLang="cs-CZ" dirty="0"/>
          </a:p>
        </p:txBody>
      </p:sp>
      <p:sp>
        <p:nvSpPr>
          <p:cNvPr id="69641" name="Line 99">
            <a:extLst>
              <a:ext uri="{FF2B5EF4-FFF2-40B4-BE49-F238E27FC236}">
                <a16:creationId xmlns:a16="http://schemas.microsoft.com/office/drawing/2014/main" id="{7B065B58-8F6B-445C-958C-3187CBCEB24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95513" y="3573463"/>
            <a:ext cx="1008062" cy="4318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9642" name="Line 100">
            <a:extLst>
              <a:ext uri="{FF2B5EF4-FFF2-40B4-BE49-F238E27FC236}">
                <a16:creationId xmlns:a16="http://schemas.microsoft.com/office/drawing/2014/main" id="{81B06C76-231F-4D86-AD26-5BCF061E93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24525" y="3644900"/>
            <a:ext cx="719138" cy="504825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0527296-DE64-4424-97E8-DF1A2BCAAC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/>
              <a:t>Odbourávání celulózy</a:t>
            </a:r>
          </a:p>
        </p:txBody>
      </p:sp>
      <p:pic>
        <p:nvPicPr>
          <p:cNvPr id="70659" name="Picture 3" descr="LOGO_FZP_CZ">
            <a:extLst>
              <a:ext uri="{FF2B5EF4-FFF2-40B4-BE49-F238E27FC236}">
                <a16:creationId xmlns:a16="http://schemas.microsoft.com/office/drawing/2014/main" id="{35A1B6C4-0AE9-491F-819A-47CE7FDFB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0660" name="Group 4">
            <a:extLst>
              <a:ext uri="{FF2B5EF4-FFF2-40B4-BE49-F238E27FC236}">
                <a16:creationId xmlns:a16="http://schemas.microsoft.com/office/drawing/2014/main" id="{BBADE6D5-299B-47FA-B50A-D5C602C92B04}"/>
              </a:ext>
            </a:extLst>
          </p:cNvPr>
          <p:cNvGrpSpPr>
            <a:grpSpLocks/>
          </p:cNvGrpSpPr>
          <p:nvPr/>
        </p:nvGrpSpPr>
        <p:grpSpPr bwMode="auto">
          <a:xfrm>
            <a:off x="-252413" y="1412875"/>
            <a:ext cx="9504363" cy="287338"/>
            <a:chOff x="-159" y="890"/>
            <a:chExt cx="5987" cy="181"/>
          </a:xfrm>
        </p:grpSpPr>
        <p:grpSp>
          <p:nvGrpSpPr>
            <p:cNvPr id="70718" name="Group 5">
              <a:extLst>
                <a:ext uri="{FF2B5EF4-FFF2-40B4-BE49-F238E27FC236}">
                  <a16:creationId xmlns:a16="http://schemas.microsoft.com/office/drawing/2014/main" id="{7893DBF4-BE8C-4F52-AC69-B9083A5A28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890"/>
              <a:ext cx="544" cy="181"/>
              <a:chOff x="385" y="890"/>
              <a:chExt cx="544" cy="181"/>
            </a:xfrm>
          </p:grpSpPr>
          <p:sp>
            <p:nvSpPr>
              <p:cNvPr id="70769" name="AutoShape 6">
                <a:extLst>
                  <a:ext uri="{FF2B5EF4-FFF2-40B4-BE49-F238E27FC236}">
                    <a16:creationId xmlns:a16="http://schemas.microsoft.com/office/drawing/2014/main" id="{DA75D38B-E7DD-4AD9-90FA-B64297161F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70" name="AutoShape 7">
                <a:extLst>
                  <a:ext uri="{FF2B5EF4-FFF2-40B4-BE49-F238E27FC236}">
                    <a16:creationId xmlns:a16="http://schemas.microsoft.com/office/drawing/2014/main" id="{3073F1BD-F0A5-4FE5-9DF1-AA068471CC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71" name="Line 8">
                <a:extLst>
                  <a:ext uri="{FF2B5EF4-FFF2-40B4-BE49-F238E27FC236}">
                    <a16:creationId xmlns:a16="http://schemas.microsoft.com/office/drawing/2014/main" id="{421D0B90-6AD2-4EC8-B3F3-72234EBA42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772" name="Line 9">
                <a:extLst>
                  <a:ext uri="{FF2B5EF4-FFF2-40B4-BE49-F238E27FC236}">
                    <a16:creationId xmlns:a16="http://schemas.microsoft.com/office/drawing/2014/main" id="{E398B3AD-836D-46C4-970E-DBC47F4337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0719" name="Group 10">
              <a:extLst>
                <a:ext uri="{FF2B5EF4-FFF2-40B4-BE49-F238E27FC236}">
                  <a16:creationId xmlns:a16="http://schemas.microsoft.com/office/drawing/2014/main" id="{DDB7D6EB-1728-468F-A249-4849B73DF1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890"/>
              <a:ext cx="544" cy="181"/>
              <a:chOff x="385" y="890"/>
              <a:chExt cx="544" cy="181"/>
            </a:xfrm>
          </p:grpSpPr>
          <p:sp>
            <p:nvSpPr>
              <p:cNvPr id="70765" name="AutoShape 11">
                <a:extLst>
                  <a:ext uri="{FF2B5EF4-FFF2-40B4-BE49-F238E27FC236}">
                    <a16:creationId xmlns:a16="http://schemas.microsoft.com/office/drawing/2014/main" id="{66F683AB-D2D3-4B87-8CD9-56F8D56F39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66" name="AutoShape 12">
                <a:extLst>
                  <a:ext uri="{FF2B5EF4-FFF2-40B4-BE49-F238E27FC236}">
                    <a16:creationId xmlns:a16="http://schemas.microsoft.com/office/drawing/2014/main" id="{BE0E8D08-A986-4276-95D5-56FAD5C7B3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67" name="Line 13">
                <a:extLst>
                  <a:ext uri="{FF2B5EF4-FFF2-40B4-BE49-F238E27FC236}">
                    <a16:creationId xmlns:a16="http://schemas.microsoft.com/office/drawing/2014/main" id="{7CEFD8EB-41ED-4955-976F-17146AECB0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768" name="Line 14">
                <a:extLst>
                  <a:ext uri="{FF2B5EF4-FFF2-40B4-BE49-F238E27FC236}">
                    <a16:creationId xmlns:a16="http://schemas.microsoft.com/office/drawing/2014/main" id="{E73EEC07-8A5D-4BD9-AF2D-17D2519E98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0720" name="Group 15">
              <a:extLst>
                <a:ext uri="{FF2B5EF4-FFF2-40B4-BE49-F238E27FC236}">
                  <a16:creationId xmlns:a16="http://schemas.microsoft.com/office/drawing/2014/main" id="{1B8937F2-6553-4EEB-A1A7-5838B1B993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" y="890"/>
              <a:ext cx="544" cy="181"/>
              <a:chOff x="385" y="890"/>
              <a:chExt cx="544" cy="181"/>
            </a:xfrm>
          </p:grpSpPr>
          <p:sp>
            <p:nvSpPr>
              <p:cNvPr id="70761" name="AutoShape 16">
                <a:extLst>
                  <a:ext uri="{FF2B5EF4-FFF2-40B4-BE49-F238E27FC236}">
                    <a16:creationId xmlns:a16="http://schemas.microsoft.com/office/drawing/2014/main" id="{AA07BFF6-F2D9-4878-B93C-30B9C808BC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62" name="AutoShape 17">
                <a:extLst>
                  <a:ext uri="{FF2B5EF4-FFF2-40B4-BE49-F238E27FC236}">
                    <a16:creationId xmlns:a16="http://schemas.microsoft.com/office/drawing/2014/main" id="{2D81E0F7-41E4-4DF2-84F5-DA7C72B3B0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63" name="Line 18">
                <a:extLst>
                  <a:ext uri="{FF2B5EF4-FFF2-40B4-BE49-F238E27FC236}">
                    <a16:creationId xmlns:a16="http://schemas.microsoft.com/office/drawing/2014/main" id="{7D7A2C5B-4C74-4FFC-8CEA-2C998BAEC9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764" name="Line 19">
                <a:extLst>
                  <a:ext uri="{FF2B5EF4-FFF2-40B4-BE49-F238E27FC236}">
                    <a16:creationId xmlns:a16="http://schemas.microsoft.com/office/drawing/2014/main" id="{D1CA8DD6-BA10-4FD5-A025-536CB3D6A6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0721" name="Group 20">
              <a:extLst>
                <a:ext uri="{FF2B5EF4-FFF2-40B4-BE49-F238E27FC236}">
                  <a16:creationId xmlns:a16="http://schemas.microsoft.com/office/drawing/2014/main" id="{BEC8B171-EBA6-4BF8-AA57-334C5C3038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890"/>
              <a:ext cx="544" cy="181"/>
              <a:chOff x="385" y="890"/>
              <a:chExt cx="544" cy="181"/>
            </a:xfrm>
          </p:grpSpPr>
          <p:sp>
            <p:nvSpPr>
              <p:cNvPr id="70757" name="AutoShape 21">
                <a:extLst>
                  <a:ext uri="{FF2B5EF4-FFF2-40B4-BE49-F238E27FC236}">
                    <a16:creationId xmlns:a16="http://schemas.microsoft.com/office/drawing/2014/main" id="{4ADA28D9-E936-4C94-B049-C88CFE7C3F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58" name="AutoShape 22">
                <a:extLst>
                  <a:ext uri="{FF2B5EF4-FFF2-40B4-BE49-F238E27FC236}">
                    <a16:creationId xmlns:a16="http://schemas.microsoft.com/office/drawing/2014/main" id="{CDE347D4-746B-48E9-883C-743A32BABC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59" name="Line 23">
                <a:extLst>
                  <a:ext uri="{FF2B5EF4-FFF2-40B4-BE49-F238E27FC236}">
                    <a16:creationId xmlns:a16="http://schemas.microsoft.com/office/drawing/2014/main" id="{A0E9CDD5-565D-431F-AB13-D32A1AF108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760" name="Line 24">
                <a:extLst>
                  <a:ext uri="{FF2B5EF4-FFF2-40B4-BE49-F238E27FC236}">
                    <a16:creationId xmlns:a16="http://schemas.microsoft.com/office/drawing/2014/main" id="{66828C88-18F4-44B2-AF18-E7D0360B8B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0722" name="Group 25">
              <a:extLst>
                <a:ext uri="{FF2B5EF4-FFF2-40B4-BE49-F238E27FC236}">
                  <a16:creationId xmlns:a16="http://schemas.microsoft.com/office/drawing/2014/main" id="{A8F30174-F56B-4948-B569-27B1AB510F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90"/>
              <a:ext cx="544" cy="181"/>
              <a:chOff x="385" y="890"/>
              <a:chExt cx="544" cy="181"/>
            </a:xfrm>
          </p:grpSpPr>
          <p:sp>
            <p:nvSpPr>
              <p:cNvPr id="70753" name="AutoShape 26">
                <a:extLst>
                  <a:ext uri="{FF2B5EF4-FFF2-40B4-BE49-F238E27FC236}">
                    <a16:creationId xmlns:a16="http://schemas.microsoft.com/office/drawing/2014/main" id="{313E3130-91BA-4C67-9BBE-7EEA671CAC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54" name="AutoShape 27">
                <a:extLst>
                  <a:ext uri="{FF2B5EF4-FFF2-40B4-BE49-F238E27FC236}">
                    <a16:creationId xmlns:a16="http://schemas.microsoft.com/office/drawing/2014/main" id="{AF7F9260-D7DA-4A4F-9F3D-85F45ABCA9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55" name="Line 28">
                <a:extLst>
                  <a:ext uri="{FF2B5EF4-FFF2-40B4-BE49-F238E27FC236}">
                    <a16:creationId xmlns:a16="http://schemas.microsoft.com/office/drawing/2014/main" id="{3C59F2B3-D353-4A5A-AD0A-F6EE2EF24B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756" name="Line 29">
                <a:extLst>
                  <a:ext uri="{FF2B5EF4-FFF2-40B4-BE49-F238E27FC236}">
                    <a16:creationId xmlns:a16="http://schemas.microsoft.com/office/drawing/2014/main" id="{A240424A-66B8-48AF-8F59-EDD79F2B2E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0723" name="Group 30">
              <a:extLst>
                <a:ext uri="{FF2B5EF4-FFF2-40B4-BE49-F238E27FC236}">
                  <a16:creationId xmlns:a16="http://schemas.microsoft.com/office/drawing/2014/main" id="{35B64B22-8AE4-4FB1-83C6-6D6E046117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7" y="890"/>
              <a:ext cx="544" cy="181"/>
              <a:chOff x="385" y="890"/>
              <a:chExt cx="544" cy="181"/>
            </a:xfrm>
          </p:grpSpPr>
          <p:sp>
            <p:nvSpPr>
              <p:cNvPr id="70749" name="AutoShape 31">
                <a:extLst>
                  <a:ext uri="{FF2B5EF4-FFF2-40B4-BE49-F238E27FC236}">
                    <a16:creationId xmlns:a16="http://schemas.microsoft.com/office/drawing/2014/main" id="{2B9F137F-48CA-4A98-8DAD-1E4AF134F7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50" name="AutoShape 32">
                <a:extLst>
                  <a:ext uri="{FF2B5EF4-FFF2-40B4-BE49-F238E27FC236}">
                    <a16:creationId xmlns:a16="http://schemas.microsoft.com/office/drawing/2014/main" id="{CAC3E0E5-1C58-4387-AB4D-A0601D8CDA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51" name="Line 33">
                <a:extLst>
                  <a:ext uri="{FF2B5EF4-FFF2-40B4-BE49-F238E27FC236}">
                    <a16:creationId xmlns:a16="http://schemas.microsoft.com/office/drawing/2014/main" id="{390E9958-63C4-4F4F-ACAB-99E6BFC969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752" name="Line 34">
                <a:extLst>
                  <a:ext uri="{FF2B5EF4-FFF2-40B4-BE49-F238E27FC236}">
                    <a16:creationId xmlns:a16="http://schemas.microsoft.com/office/drawing/2014/main" id="{1B55519F-9B41-4A5C-91DC-6EB0C8E7B2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0724" name="Group 35">
              <a:extLst>
                <a:ext uri="{FF2B5EF4-FFF2-40B4-BE49-F238E27FC236}">
                  <a16:creationId xmlns:a16="http://schemas.microsoft.com/office/drawing/2014/main" id="{FB60B397-9020-4D12-8C7D-76FD969439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890"/>
              <a:ext cx="544" cy="181"/>
              <a:chOff x="385" y="890"/>
              <a:chExt cx="544" cy="181"/>
            </a:xfrm>
          </p:grpSpPr>
          <p:sp>
            <p:nvSpPr>
              <p:cNvPr id="70745" name="AutoShape 36">
                <a:extLst>
                  <a:ext uri="{FF2B5EF4-FFF2-40B4-BE49-F238E27FC236}">
                    <a16:creationId xmlns:a16="http://schemas.microsoft.com/office/drawing/2014/main" id="{60E20BE6-124E-490F-B39D-373EBC3B33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46" name="AutoShape 37">
                <a:extLst>
                  <a:ext uri="{FF2B5EF4-FFF2-40B4-BE49-F238E27FC236}">
                    <a16:creationId xmlns:a16="http://schemas.microsoft.com/office/drawing/2014/main" id="{D536DFB9-EA41-4885-A65E-CE1F578653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47" name="Line 38">
                <a:extLst>
                  <a:ext uri="{FF2B5EF4-FFF2-40B4-BE49-F238E27FC236}">
                    <a16:creationId xmlns:a16="http://schemas.microsoft.com/office/drawing/2014/main" id="{0F93B2E1-F2B4-4079-BD13-E4A494AF04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748" name="Line 39">
                <a:extLst>
                  <a:ext uri="{FF2B5EF4-FFF2-40B4-BE49-F238E27FC236}">
                    <a16:creationId xmlns:a16="http://schemas.microsoft.com/office/drawing/2014/main" id="{3383DCD3-118E-4B28-9668-D71FFD9FF1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0725" name="Group 40">
              <a:extLst>
                <a:ext uri="{FF2B5EF4-FFF2-40B4-BE49-F238E27FC236}">
                  <a16:creationId xmlns:a16="http://schemas.microsoft.com/office/drawing/2014/main" id="{6827BE76-1B09-47BA-AD68-EDCEF5CEB5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5" y="890"/>
              <a:ext cx="544" cy="181"/>
              <a:chOff x="385" y="890"/>
              <a:chExt cx="544" cy="181"/>
            </a:xfrm>
          </p:grpSpPr>
          <p:sp>
            <p:nvSpPr>
              <p:cNvPr id="70741" name="AutoShape 41">
                <a:extLst>
                  <a:ext uri="{FF2B5EF4-FFF2-40B4-BE49-F238E27FC236}">
                    <a16:creationId xmlns:a16="http://schemas.microsoft.com/office/drawing/2014/main" id="{67952834-4E95-4C67-850A-F03C90DAFB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42" name="AutoShape 42">
                <a:extLst>
                  <a:ext uri="{FF2B5EF4-FFF2-40B4-BE49-F238E27FC236}">
                    <a16:creationId xmlns:a16="http://schemas.microsoft.com/office/drawing/2014/main" id="{D71F501F-0FE2-48AD-A302-1FF383486E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43" name="Line 43">
                <a:extLst>
                  <a:ext uri="{FF2B5EF4-FFF2-40B4-BE49-F238E27FC236}">
                    <a16:creationId xmlns:a16="http://schemas.microsoft.com/office/drawing/2014/main" id="{54D2A668-5C92-4662-B89A-070299FB06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744" name="Line 44">
                <a:extLst>
                  <a:ext uri="{FF2B5EF4-FFF2-40B4-BE49-F238E27FC236}">
                    <a16:creationId xmlns:a16="http://schemas.microsoft.com/office/drawing/2014/main" id="{BCE93F91-A40A-43C1-8457-D12EC45020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0726" name="Group 45">
              <a:extLst>
                <a:ext uri="{FF2B5EF4-FFF2-40B4-BE49-F238E27FC236}">
                  <a16:creationId xmlns:a16="http://schemas.microsoft.com/office/drawing/2014/main" id="{912691C0-4E68-4FD1-A645-B01C9622F7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0" y="890"/>
              <a:ext cx="544" cy="181"/>
              <a:chOff x="385" y="890"/>
              <a:chExt cx="544" cy="181"/>
            </a:xfrm>
          </p:grpSpPr>
          <p:sp>
            <p:nvSpPr>
              <p:cNvPr id="70737" name="AutoShape 46">
                <a:extLst>
                  <a:ext uri="{FF2B5EF4-FFF2-40B4-BE49-F238E27FC236}">
                    <a16:creationId xmlns:a16="http://schemas.microsoft.com/office/drawing/2014/main" id="{871C4B7E-EFD2-4261-9293-80180B862E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38" name="AutoShape 47">
                <a:extLst>
                  <a:ext uri="{FF2B5EF4-FFF2-40B4-BE49-F238E27FC236}">
                    <a16:creationId xmlns:a16="http://schemas.microsoft.com/office/drawing/2014/main" id="{C630BD98-4C97-4ED4-82E2-8DB6311050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39" name="Line 48">
                <a:extLst>
                  <a:ext uri="{FF2B5EF4-FFF2-40B4-BE49-F238E27FC236}">
                    <a16:creationId xmlns:a16="http://schemas.microsoft.com/office/drawing/2014/main" id="{68CDD0BF-BBC9-4C7E-A60C-D9C649EA50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740" name="Line 49">
                <a:extLst>
                  <a:ext uri="{FF2B5EF4-FFF2-40B4-BE49-F238E27FC236}">
                    <a16:creationId xmlns:a16="http://schemas.microsoft.com/office/drawing/2014/main" id="{DDED5B3D-6983-42EA-BC2E-EE242958EB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0727" name="Group 50">
              <a:extLst>
                <a:ext uri="{FF2B5EF4-FFF2-40B4-BE49-F238E27FC236}">
                  <a16:creationId xmlns:a16="http://schemas.microsoft.com/office/drawing/2014/main" id="{1D9DDCB5-3ECA-4EC7-8B7A-194FFD2163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4" y="890"/>
              <a:ext cx="544" cy="181"/>
              <a:chOff x="385" y="890"/>
              <a:chExt cx="544" cy="181"/>
            </a:xfrm>
          </p:grpSpPr>
          <p:sp>
            <p:nvSpPr>
              <p:cNvPr id="70733" name="AutoShape 51">
                <a:extLst>
                  <a:ext uri="{FF2B5EF4-FFF2-40B4-BE49-F238E27FC236}">
                    <a16:creationId xmlns:a16="http://schemas.microsoft.com/office/drawing/2014/main" id="{D59F79F8-9021-4451-95B6-BEF2C6A762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34" name="AutoShape 52">
                <a:extLst>
                  <a:ext uri="{FF2B5EF4-FFF2-40B4-BE49-F238E27FC236}">
                    <a16:creationId xmlns:a16="http://schemas.microsoft.com/office/drawing/2014/main" id="{82B1B708-A7DD-45F6-B5CD-0F716944AD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35" name="Line 53">
                <a:extLst>
                  <a:ext uri="{FF2B5EF4-FFF2-40B4-BE49-F238E27FC236}">
                    <a16:creationId xmlns:a16="http://schemas.microsoft.com/office/drawing/2014/main" id="{8810E311-F663-4E78-9B78-7EF90BAE3E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736" name="Line 54">
                <a:extLst>
                  <a:ext uri="{FF2B5EF4-FFF2-40B4-BE49-F238E27FC236}">
                    <a16:creationId xmlns:a16="http://schemas.microsoft.com/office/drawing/2014/main" id="{A83CC6A3-6D02-416F-BFB6-CF4FC50A54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0728" name="Group 55">
              <a:extLst>
                <a:ext uri="{FF2B5EF4-FFF2-40B4-BE49-F238E27FC236}">
                  <a16:creationId xmlns:a16="http://schemas.microsoft.com/office/drawing/2014/main" id="{644D754C-E255-445A-AFE8-23E69CF04F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9" y="890"/>
              <a:ext cx="544" cy="181"/>
              <a:chOff x="385" y="890"/>
              <a:chExt cx="544" cy="181"/>
            </a:xfrm>
          </p:grpSpPr>
          <p:sp>
            <p:nvSpPr>
              <p:cNvPr id="70729" name="AutoShape 56">
                <a:extLst>
                  <a:ext uri="{FF2B5EF4-FFF2-40B4-BE49-F238E27FC236}">
                    <a16:creationId xmlns:a16="http://schemas.microsoft.com/office/drawing/2014/main" id="{40C13C0F-D286-4F80-8384-686E2216D5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30" name="AutoShape 57">
                <a:extLst>
                  <a:ext uri="{FF2B5EF4-FFF2-40B4-BE49-F238E27FC236}">
                    <a16:creationId xmlns:a16="http://schemas.microsoft.com/office/drawing/2014/main" id="{435F6AE9-B81F-41E2-8E97-7520219CA8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31" name="Line 58">
                <a:extLst>
                  <a:ext uri="{FF2B5EF4-FFF2-40B4-BE49-F238E27FC236}">
                    <a16:creationId xmlns:a16="http://schemas.microsoft.com/office/drawing/2014/main" id="{D989A6A3-BDA0-41D5-B13E-AB831810B9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732" name="Line 59">
                <a:extLst>
                  <a:ext uri="{FF2B5EF4-FFF2-40B4-BE49-F238E27FC236}">
                    <a16:creationId xmlns:a16="http://schemas.microsoft.com/office/drawing/2014/main" id="{594550F8-7B65-4D0A-9FF3-4922576CA7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70661" name="Oval 60">
            <a:extLst>
              <a:ext uri="{FF2B5EF4-FFF2-40B4-BE49-F238E27FC236}">
                <a16:creationId xmlns:a16="http://schemas.microsoft.com/office/drawing/2014/main" id="{AEE4A942-7C0C-4036-B982-3A05A7477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205038"/>
            <a:ext cx="1800225" cy="576262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Endoceluláza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grpSp>
        <p:nvGrpSpPr>
          <p:cNvPr id="70662" name="Group 61">
            <a:extLst>
              <a:ext uri="{FF2B5EF4-FFF2-40B4-BE49-F238E27FC236}">
                <a16:creationId xmlns:a16="http://schemas.microsoft.com/office/drawing/2014/main" id="{8C22120B-2770-4E44-A99A-F2AB9C6ACE80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700213"/>
            <a:ext cx="5111750" cy="649287"/>
            <a:chOff x="975" y="1071"/>
            <a:chExt cx="3220" cy="409"/>
          </a:xfrm>
        </p:grpSpPr>
        <p:sp>
          <p:nvSpPr>
            <p:cNvPr id="70716" name="Line 62">
              <a:extLst>
                <a:ext uri="{FF2B5EF4-FFF2-40B4-BE49-F238E27FC236}">
                  <a16:creationId xmlns:a16="http://schemas.microsoft.com/office/drawing/2014/main" id="{49729896-792C-4D61-A963-DC9EFFEACD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5" y="1162"/>
              <a:ext cx="1134" cy="27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0717" name="Line 63">
              <a:extLst>
                <a:ext uri="{FF2B5EF4-FFF2-40B4-BE49-F238E27FC236}">
                  <a16:creationId xmlns:a16="http://schemas.microsoft.com/office/drawing/2014/main" id="{8D5EA34F-A23E-4587-B013-BFD8A3D1D6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3" y="1071"/>
              <a:ext cx="952" cy="409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70663" name="Group 64">
            <a:extLst>
              <a:ext uri="{FF2B5EF4-FFF2-40B4-BE49-F238E27FC236}">
                <a16:creationId xmlns:a16="http://schemas.microsoft.com/office/drawing/2014/main" id="{05A43CBE-19D0-4D20-9F6E-2F354A3A229E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3213100"/>
            <a:ext cx="8351838" cy="431800"/>
            <a:chOff x="386" y="2024"/>
            <a:chExt cx="5261" cy="272"/>
          </a:xfrm>
        </p:grpSpPr>
        <p:grpSp>
          <p:nvGrpSpPr>
            <p:cNvPr id="70683" name="Group 65">
              <a:extLst>
                <a:ext uri="{FF2B5EF4-FFF2-40B4-BE49-F238E27FC236}">
                  <a16:creationId xmlns:a16="http://schemas.microsoft.com/office/drawing/2014/main" id="{91B99D21-F142-42B8-837A-587C16B6F7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1" y="2115"/>
              <a:ext cx="2086" cy="181"/>
              <a:chOff x="3561" y="2115"/>
              <a:chExt cx="2086" cy="181"/>
            </a:xfrm>
          </p:grpSpPr>
          <p:sp>
            <p:nvSpPr>
              <p:cNvPr id="70698" name="AutoShape 66">
                <a:extLst>
                  <a:ext uri="{FF2B5EF4-FFF2-40B4-BE49-F238E27FC236}">
                    <a16:creationId xmlns:a16="http://schemas.microsoft.com/office/drawing/2014/main" id="{76999C2C-A4D7-4917-983D-A68775B4E0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699" name="AutoShape 67">
                <a:extLst>
                  <a:ext uri="{FF2B5EF4-FFF2-40B4-BE49-F238E27FC236}">
                    <a16:creationId xmlns:a16="http://schemas.microsoft.com/office/drawing/2014/main" id="{E3A8A07D-B55D-461F-8247-7FC586EC00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1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700" name="Line 68">
                <a:extLst>
                  <a:ext uri="{FF2B5EF4-FFF2-40B4-BE49-F238E27FC236}">
                    <a16:creationId xmlns:a16="http://schemas.microsoft.com/office/drawing/2014/main" id="{4E437D0E-BBD5-46BB-A27F-807D26C894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2" y="220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70701" name="Group 69">
                <a:extLst>
                  <a:ext uri="{FF2B5EF4-FFF2-40B4-BE49-F238E27FC236}">
                    <a16:creationId xmlns:a16="http://schemas.microsoft.com/office/drawing/2014/main" id="{E55F859B-F5D3-4D10-A9D3-A49DD03493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14" y="2115"/>
                <a:ext cx="544" cy="181"/>
                <a:chOff x="385" y="890"/>
                <a:chExt cx="544" cy="181"/>
              </a:xfrm>
            </p:grpSpPr>
            <p:sp>
              <p:nvSpPr>
                <p:cNvPr id="70712" name="AutoShape 70">
                  <a:extLst>
                    <a:ext uri="{FF2B5EF4-FFF2-40B4-BE49-F238E27FC236}">
                      <a16:creationId xmlns:a16="http://schemas.microsoft.com/office/drawing/2014/main" id="{3FE2C48C-4939-40C2-B8BB-EE8C57EBA9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0713" name="AutoShape 71">
                  <a:extLst>
                    <a:ext uri="{FF2B5EF4-FFF2-40B4-BE49-F238E27FC236}">
                      <a16:creationId xmlns:a16="http://schemas.microsoft.com/office/drawing/2014/main" id="{38F13B44-4842-417D-9B40-3D81264A8D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0714" name="Line 72">
                  <a:extLst>
                    <a:ext uri="{FF2B5EF4-FFF2-40B4-BE49-F238E27FC236}">
                      <a16:creationId xmlns:a16="http://schemas.microsoft.com/office/drawing/2014/main" id="{3FAD1121-4993-4442-9AA2-4545EB1469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0715" name="Line 73">
                  <a:extLst>
                    <a:ext uri="{FF2B5EF4-FFF2-40B4-BE49-F238E27FC236}">
                      <a16:creationId xmlns:a16="http://schemas.microsoft.com/office/drawing/2014/main" id="{B878CFC5-1682-4A4A-9CC2-FE8676EBB6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0702" name="Group 74">
                <a:extLst>
                  <a:ext uri="{FF2B5EF4-FFF2-40B4-BE49-F238E27FC236}">
                    <a16:creationId xmlns:a16="http://schemas.microsoft.com/office/drawing/2014/main" id="{2CC7FCC8-0FB5-4564-9A9C-19111217E49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58" y="2115"/>
                <a:ext cx="544" cy="181"/>
                <a:chOff x="385" y="890"/>
                <a:chExt cx="544" cy="181"/>
              </a:xfrm>
            </p:grpSpPr>
            <p:sp>
              <p:nvSpPr>
                <p:cNvPr id="70708" name="AutoShape 75">
                  <a:extLst>
                    <a:ext uri="{FF2B5EF4-FFF2-40B4-BE49-F238E27FC236}">
                      <a16:creationId xmlns:a16="http://schemas.microsoft.com/office/drawing/2014/main" id="{741DD819-CC00-40B8-853D-9254D7244B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0709" name="AutoShape 76">
                  <a:extLst>
                    <a:ext uri="{FF2B5EF4-FFF2-40B4-BE49-F238E27FC236}">
                      <a16:creationId xmlns:a16="http://schemas.microsoft.com/office/drawing/2014/main" id="{4EEC35E4-4721-40EF-8E40-93FFA3B75A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0710" name="Line 77">
                  <a:extLst>
                    <a:ext uri="{FF2B5EF4-FFF2-40B4-BE49-F238E27FC236}">
                      <a16:creationId xmlns:a16="http://schemas.microsoft.com/office/drawing/2014/main" id="{AAC99076-6B51-4C31-B2F8-BB6570833F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0711" name="Line 78">
                  <a:extLst>
                    <a:ext uri="{FF2B5EF4-FFF2-40B4-BE49-F238E27FC236}">
                      <a16:creationId xmlns:a16="http://schemas.microsoft.com/office/drawing/2014/main" id="{A7326562-D7B0-4CF7-80A7-8E02C63C7D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0703" name="Group 79">
                <a:extLst>
                  <a:ext uri="{FF2B5EF4-FFF2-40B4-BE49-F238E27FC236}">
                    <a16:creationId xmlns:a16="http://schemas.microsoft.com/office/drawing/2014/main" id="{C4FA9DCE-D510-4ECD-A02F-26EBB9524E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03" y="2115"/>
                <a:ext cx="544" cy="181"/>
                <a:chOff x="385" y="890"/>
                <a:chExt cx="544" cy="181"/>
              </a:xfrm>
            </p:grpSpPr>
            <p:sp>
              <p:nvSpPr>
                <p:cNvPr id="70704" name="AutoShape 80">
                  <a:extLst>
                    <a:ext uri="{FF2B5EF4-FFF2-40B4-BE49-F238E27FC236}">
                      <a16:creationId xmlns:a16="http://schemas.microsoft.com/office/drawing/2014/main" id="{72EFFA6E-6D17-4FB3-AB4C-3180272312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0705" name="AutoShape 81">
                  <a:extLst>
                    <a:ext uri="{FF2B5EF4-FFF2-40B4-BE49-F238E27FC236}">
                      <a16:creationId xmlns:a16="http://schemas.microsoft.com/office/drawing/2014/main" id="{F40C6B4C-9B74-4951-9B88-E862D3340C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0706" name="Line 82">
                  <a:extLst>
                    <a:ext uri="{FF2B5EF4-FFF2-40B4-BE49-F238E27FC236}">
                      <a16:creationId xmlns:a16="http://schemas.microsoft.com/office/drawing/2014/main" id="{242D5009-18D0-4AD0-BB34-410AAA1BF7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0707" name="Line 83">
                  <a:extLst>
                    <a:ext uri="{FF2B5EF4-FFF2-40B4-BE49-F238E27FC236}">
                      <a16:creationId xmlns:a16="http://schemas.microsoft.com/office/drawing/2014/main" id="{DD19CDD3-04E8-4C0F-94CC-A29F0895EA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70684" name="Group 84">
              <a:extLst>
                <a:ext uri="{FF2B5EF4-FFF2-40B4-BE49-F238E27FC236}">
                  <a16:creationId xmlns:a16="http://schemas.microsoft.com/office/drawing/2014/main" id="{27507085-5608-49E8-B32C-BDDF03CCD6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" y="2024"/>
              <a:ext cx="1541" cy="181"/>
              <a:chOff x="386" y="2024"/>
              <a:chExt cx="1541" cy="181"/>
            </a:xfrm>
          </p:grpSpPr>
          <p:sp>
            <p:nvSpPr>
              <p:cNvPr id="70685" name="AutoShape 85">
                <a:extLst>
                  <a:ext uri="{FF2B5EF4-FFF2-40B4-BE49-F238E27FC236}">
                    <a16:creationId xmlns:a16="http://schemas.microsoft.com/office/drawing/2014/main" id="{76065798-A2E0-43F4-BA08-F54DCBCCFB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8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686" name="AutoShape 86">
                <a:extLst>
                  <a:ext uri="{FF2B5EF4-FFF2-40B4-BE49-F238E27FC236}">
                    <a16:creationId xmlns:a16="http://schemas.microsoft.com/office/drawing/2014/main" id="{30A13440-E6BA-425D-A0D0-E429C55F93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0687" name="Line 87">
                <a:extLst>
                  <a:ext uri="{FF2B5EF4-FFF2-40B4-BE49-F238E27FC236}">
                    <a16:creationId xmlns:a16="http://schemas.microsoft.com/office/drawing/2014/main" id="{677DA9B0-B432-4C34-8311-CA936CF48B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7" y="2115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70688" name="Group 88">
                <a:extLst>
                  <a:ext uri="{FF2B5EF4-FFF2-40B4-BE49-F238E27FC236}">
                    <a16:creationId xmlns:a16="http://schemas.microsoft.com/office/drawing/2014/main" id="{F2911CA8-324A-477F-815E-74AAAFE77B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9" y="2024"/>
                <a:ext cx="544" cy="181"/>
                <a:chOff x="385" y="890"/>
                <a:chExt cx="544" cy="181"/>
              </a:xfrm>
            </p:grpSpPr>
            <p:sp>
              <p:nvSpPr>
                <p:cNvPr id="70694" name="AutoShape 89">
                  <a:extLst>
                    <a:ext uri="{FF2B5EF4-FFF2-40B4-BE49-F238E27FC236}">
                      <a16:creationId xmlns:a16="http://schemas.microsoft.com/office/drawing/2014/main" id="{591780FD-F4E5-45DE-93FC-D47FDDBEA9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0695" name="AutoShape 90">
                  <a:extLst>
                    <a:ext uri="{FF2B5EF4-FFF2-40B4-BE49-F238E27FC236}">
                      <a16:creationId xmlns:a16="http://schemas.microsoft.com/office/drawing/2014/main" id="{4C1F55B4-30AD-4D09-ABAD-8E7CD3C5D1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0696" name="Line 91">
                  <a:extLst>
                    <a:ext uri="{FF2B5EF4-FFF2-40B4-BE49-F238E27FC236}">
                      <a16:creationId xmlns:a16="http://schemas.microsoft.com/office/drawing/2014/main" id="{5F4994DB-47EC-4647-B4EB-DAC1C57E57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0697" name="Line 92">
                  <a:extLst>
                    <a:ext uri="{FF2B5EF4-FFF2-40B4-BE49-F238E27FC236}">
                      <a16:creationId xmlns:a16="http://schemas.microsoft.com/office/drawing/2014/main" id="{B690FAF2-4859-41D4-A732-AA31D687CE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0689" name="Group 93">
                <a:extLst>
                  <a:ext uri="{FF2B5EF4-FFF2-40B4-BE49-F238E27FC236}">
                    <a16:creationId xmlns:a16="http://schemas.microsoft.com/office/drawing/2014/main" id="{38DEAD98-807A-478E-8F36-C029DB480C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83" y="2024"/>
                <a:ext cx="544" cy="181"/>
                <a:chOff x="385" y="890"/>
                <a:chExt cx="544" cy="181"/>
              </a:xfrm>
            </p:grpSpPr>
            <p:sp>
              <p:nvSpPr>
                <p:cNvPr id="70690" name="AutoShape 94">
                  <a:extLst>
                    <a:ext uri="{FF2B5EF4-FFF2-40B4-BE49-F238E27FC236}">
                      <a16:creationId xmlns:a16="http://schemas.microsoft.com/office/drawing/2014/main" id="{FF5FB32A-6D64-482D-9720-92EC69E04F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0691" name="AutoShape 95">
                  <a:extLst>
                    <a:ext uri="{FF2B5EF4-FFF2-40B4-BE49-F238E27FC236}">
                      <a16:creationId xmlns:a16="http://schemas.microsoft.com/office/drawing/2014/main" id="{DC69CE86-15CE-4CFB-BB2E-20C2941CB0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0692" name="Line 96">
                  <a:extLst>
                    <a:ext uri="{FF2B5EF4-FFF2-40B4-BE49-F238E27FC236}">
                      <a16:creationId xmlns:a16="http://schemas.microsoft.com/office/drawing/2014/main" id="{9D5A0C14-22B7-42A9-8CBA-2BFD5FE4A7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0693" name="Line 97">
                  <a:extLst>
                    <a:ext uri="{FF2B5EF4-FFF2-40B4-BE49-F238E27FC236}">
                      <a16:creationId xmlns:a16="http://schemas.microsoft.com/office/drawing/2014/main" id="{5BCBFB09-52F7-4893-9E9E-F19C2BB80B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</p:grpSp>
      <p:sp>
        <p:nvSpPr>
          <p:cNvPr id="70664" name="Oval 98">
            <a:extLst>
              <a:ext uri="{FF2B5EF4-FFF2-40B4-BE49-F238E27FC236}">
                <a16:creationId xmlns:a16="http://schemas.microsoft.com/office/drawing/2014/main" id="{25A5DB68-C881-4536-9EFF-5195D9C69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3860800"/>
            <a:ext cx="2374900" cy="576263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Celobiohydroláza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sp>
        <p:nvSpPr>
          <p:cNvPr id="70665" name="Line 99">
            <a:extLst>
              <a:ext uri="{FF2B5EF4-FFF2-40B4-BE49-F238E27FC236}">
                <a16:creationId xmlns:a16="http://schemas.microsoft.com/office/drawing/2014/main" id="{202FEC7D-85B9-44CD-BAF5-E6D9FADDBF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95513" y="3573463"/>
            <a:ext cx="1008062" cy="4318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0666" name="Line 100">
            <a:extLst>
              <a:ext uri="{FF2B5EF4-FFF2-40B4-BE49-F238E27FC236}">
                <a16:creationId xmlns:a16="http://schemas.microsoft.com/office/drawing/2014/main" id="{F0B2B686-FF3E-4FCE-90DE-6FE9E22776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24525" y="3644900"/>
            <a:ext cx="719138" cy="504825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0667" name="AutoShape 101">
            <a:extLst>
              <a:ext uri="{FF2B5EF4-FFF2-40B4-BE49-F238E27FC236}">
                <a16:creationId xmlns:a16="http://schemas.microsoft.com/office/drawing/2014/main" id="{8A6D059E-EB73-4DE5-B9F8-218C799F1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0668" name="AutoShape 102">
            <a:extLst>
              <a:ext uri="{FF2B5EF4-FFF2-40B4-BE49-F238E27FC236}">
                <a16:creationId xmlns:a16="http://schemas.microsoft.com/office/drawing/2014/main" id="{63E4766C-0599-43FF-8E3B-5C7C0332F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0669" name="Line 103">
            <a:extLst>
              <a:ext uri="{FF2B5EF4-FFF2-40B4-BE49-F238E27FC236}">
                <a16:creationId xmlns:a16="http://schemas.microsoft.com/office/drawing/2014/main" id="{A37B511C-00FD-4520-B26D-7716468F399D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49418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0670" name="AutoShape 104">
            <a:extLst>
              <a:ext uri="{FF2B5EF4-FFF2-40B4-BE49-F238E27FC236}">
                <a16:creationId xmlns:a16="http://schemas.microsoft.com/office/drawing/2014/main" id="{9B1B589A-9923-4532-8167-A0EEF55F2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0671" name="AutoShape 105">
            <a:extLst>
              <a:ext uri="{FF2B5EF4-FFF2-40B4-BE49-F238E27FC236}">
                <a16:creationId xmlns:a16="http://schemas.microsoft.com/office/drawing/2014/main" id="{0205C02A-02BC-4497-87F4-51FA9270C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28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0672" name="Line 106">
            <a:extLst>
              <a:ext uri="{FF2B5EF4-FFF2-40B4-BE49-F238E27FC236}">
                <a16:creationId xmlns:a16="http://schemas.microsoft.com/office/drawing/2014/main" id="{2776D80D-201B-4543-90D6-B860573B79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0133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0673" name="AutoShape 107">
            <a:extLst>
              <a:ext uri="{FF2B5EF4-FFF2-40B4-BE49-F238E27FC236}">
                <a16:creationId xmlns:a16="http://schemas.microsoft.com/office/drawing/2014/main" id="{E4FB7F76-C626-4986-A2FB-860C3F948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0674" name="AutoShape 108">
            <a:extLst>
              <a:ext uri="{FF2B5EF4-FFF2-40B4-BE49-F238E27FC236}">
                <a16:creationId xmlns:a16="http://schemas.microsoft.com/office/drawing/2014/main" id="{7069EA67-1D49-46C9-A333-B6383A3A3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0675" name="Line 109">
            <a:extLst>
              <a:ext uri="{FF2B5EF4-FFF2-40B4-BE49-F238E27FC236}">
                <a16:creationId xmlns:a16="http://schemas.microsoft.com/office/drawing/2014/main" id="{6BB5C561-0838-4566-8D00-60582A8584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5513" y="49418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0676" name="AutoShape 110">
            <a:extLst>
              <a:ext uri="{FF2B5EF4-FFF2-40B4-BE49-F238E27FC236}">
                <a16:creationId xmlns:a16="http://schemas.microsoft.com/office/drawing/2014/main" id="{DF1DEB94-9BDE-423F-9C4F-5D45F30D8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0677" name="AutoShape 111">
            <a:extLst>
              <a:ext uri="{FF2B5EF4-FFF2-40B4-BE49-F238E27FC236}">
                <a16:creationId xmlns:a16="http://schemas.microsoft.com/office/drawing/2014/main" id="{3776D563-544C-406D-A129-7602759D1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0678" name="Line 112">
            <a:extLst>
              <a:ext uri="{FF2B5EF4-FFF2-40B4-BE49-F238E27FC236}">
                <a16:creationId xmlns:a16="http://schemas.microsoft.com/office/drawing/2014/main" id="{5E8D3B1B-0B1E-49C6-8FD1-1766EBCF684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50133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0679" name="AutoShape 113">
            <a:extLst>
              <a:ext uri="{FF2B5EF4-FFF2-40B4-BE49-F238E27FC236}">
                <a16:creationId xmlns:a16="http://schemas.microsoft.com/office/drawing/2014/main" id="{B5972AF3-363F-4FF8-908C-82B57D5DA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4868863"/>
            <a:ext cx="287338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0680" name="AutoShape 114">
            <a:extLst>
              <a:ext uri="{FF2B5EF4-FFF2-40B4-BE49-F238E27FC236}">
                <a16:creationId xmlns:a16="http://schemas.microsoft.com/office/drawing/2014/main" id="{FD3CC616-E008-43AB-8166-D7BC62286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1150" y="4868863"/>
            <a:ext cx="287338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0681" name="Line 115">
            <a:extLst>
              <a:ext uri="{FF2B5EF4-FFF2-40B4-BE49-F238E27FC236}">
                <a16:creationId xmlns:a16="http://schemas.microsoft.com/office/drawing/2014/main" id="{9DA629EC-DC12-4262-9349-0C88EA819A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8488" y="50133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0682" name="Text Box 134">
            <a:extLst>
              <a:ext uri="{FF2B5EF4-FFF2-40B4-BE49-F238E27FC236}">
                <a16:creationId xmlns:a16="http://schemas.microsoft.com/office/drawing/2014/main" id="{1B392B01-2726-453C-BED4-2FE431865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221163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/>
              <a:t>celobióza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515FD6B-0A1B-4392-B6EF-633A01E864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/>
              <a:t>Odbourávání celulózy</a:t>
            </a:r>
          </a:p>
        </p:txBody>
      </p:sp>
      <p:pic>
        <p:nvPicPr>
          <p:cNvPr id="71683" name="Picture 3" descr="LOGO_FZP_CZ">
            <a:extLst>
              <a:ext uri="{FF2B5EF4-FFF2-40B4-BE49-F238E27FC236}">
                <a16:creationId xmlns:a16="http://schemas.microsoft.com/office/drawing/2014/main" id="{E76C833E-38C9-4893-8F16-063F94748A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684" name="Group 4">
            <a:extLst>
              <a:ext uri="{FF2B5EF4-FFF2-40B4-BE49-F238E27FC236}">
                <a16:creationId xmlns:a16="http://schemas.microsoft.com/office/drawing/2014/main" id="{73DF95FA-EBB3-4BEB-949C-A3057D584387}"/>
              </a:ext>
            </a:extLst>
          </p:cNvPr>
          <p:cNvGrpSpPr>
            <a:grpSpLocks/>
          </p:cNvGrpSpPr>
          <p:nvPr/>
        </p:nvGrpSpPr>
        <p:grpSpPr bwMode="auto">
          <a:xfrm>
            <a:off x="-252413" y="1412875"/>
            <a:ext cx="9504363" cy="287338"/>
            <a:chOff x="-159" y="890"/>
            <a:chExt cx="5987" cy="181"/>
          </a:xfrm>
        </p:grpSpPr>
        <p:grpSp>
          <p:nvGrpSpPr>
            <p:cNvPr id="71742" name="Group 5">
              <a:extLst>
                <a:ext uri="{FF2B5EF4-FFF2-40B4-BE49-F238E27FC236}">
                  <a16:creationId xmlns:a16="http://schemas.microsoft.com/office/drawing/2014/main" id="{AB08C001-96C3-4C29-941D-743E3E8CF6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890"/>
              <a:ext cx="544" cy="181"/>
              <a:chOff x="385" y="890"/>
              <a:chExt cx="544" cy="181"/>
            </a:xfrm>
          </p:grpSpPr>
          <p:sp>
            <p:nvSpPr>
              <p:cNvPr id="71793" name="AutoShape 6">
                <a:extLst>
                  <a:ext uri="{FF2B5EF4-FFF2-40B4-BE49-F238E27FC236}">
                    <a16:creationId xmlns:a16="http://schemas.microsoft.com/office/drawing/2014/main" id="{6F1D613C-41C8-4155-AA0F-1C35FD9924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94" name="AutoShape 7">
                <a:extLst>
                  <a:ext uri="{FF2B5EF4-FFF2-40B4-BE49-F238E27FC236}">
                    <a16:creationId xmlns:a16="http://schemas.microsoft.com/office/drawing/2014/main" id="{07EBB89F-2176-4094-89D2-D562BD7B5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95" name="Line 8">
                <a:extLst>
                  <a:ext uri="{FF2B5EF4-FFF2-40B4-BE49-F238E27FC236}">
                    <a16:creationId xmlns:a16="http://schemas.microsoft.com/office/drawing/2014/main" id="{35C8C03F-C175-4D04-8842-914C8FA342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96" name="Line 9">
                <a:extLst>
                  <a:ext uri="{FF2B5EF4-FFF2-40B4-BE49-F238E27FC236}">
                    <a16:creationId xmlns:a16="http://schemas.microsoft.com/office/drawing/2014/main" id="{45A075E3-A65E-463C-B7D8-4548B4DD79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743" name="Group 10">
              <a:extLst>
                <a:ext uri="{FF2B5EF4-FFF2-40B4-BE49-F238E27FC236}">
                  <a16:creationId xmlns:a16="http://schemas.microsoft.com/office/drawing/2014/main" id="{834B029F-762D-4FFA-8DF7-DF3D46D5D6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890"/>
              <a:ext cx="544" cy="181"/>
              <a:chOff x="385" y="890"/>
              <a:chExt cx="544" cy="181"/>
            </a:xfrm>
          </p:grpSpPr>
          <p:sp>
            <p:nvSpPr>
              <p:cNvPr id="71789" name="AutoShape 11">
                <a:extLst>
                  <a:ext uri="{FF2B5EF4-FFF2-40B4-BE49-F238E27FC236}">
                    <a16:creationId xmlns:a16="http://schemas.microsoft.com/office/drawing/2014/main" id="{D0166F6D-0774-45E1-957A-0F56ABCA56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90" name="AutoShape 12">
                <a:extLst>
                  <a:ext uri="{FF2B5EF4-FFF2-40B4-BE49-F238E27FC236}">
                    <a16:creationId xmlns:a16="http://schemas.microsoft.com/office/drawing/2014/main" id="{47BDB7B5-4CB8-4CBE-9DA0-DA02C7CA9A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91" name="Line 13">
                <a:extLst>
                  <a:ext uri="{FF2B5EF4-FFF2-40B4-BE49-F238E27FC236}">
                    <a16:creationId xmlns:a16="http://schemas.microsoft.com/office/drawing/2014/main" id="{D8816D36-4737-4AE0-859F-6FA389F667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92" name="Line 14">
                <a:extLst>
                  <a:ext uri="{FF2B5EF4-FFF2-40B4-BE49-F238E27FC236}">
                    <a16:creationId xmlns:a16="http://schemas.microsoft.com/office/drawing/2014/main" id="{16415828-C28D-45D9-AB56-8BAEDC6370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744" name="Group 15">
              <a:extLst>
                <a:ext uri="{FF2B5EF4-FFF2-40B4-BE49-F238E27FC236}">
                  <a16:creationId xmlns:a16="http://schemas.microsoft.com/office/drawing/2014/main" id="{EFCC74A6-A054-4941-83CB-723A6D24B8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" y="890"/>
              <a:ext cx="544" cy="181"/>
              <a:chOff x="385" y="890"/>
              <a:chExt cx="544" cy="181"/>
            </a:xfrm>
          </p:grpSpPr>
          <p:sp>
            <p:nvSpPr>
              <p:cNvPr id="71785" name="AutoShape 16">
                <a:extLst>
                  <a:ext uri="{FF2B5EF4-FFF2-40B4-BE49-F238E27FC236}">
                    <a16:creationId xmlns:a16="http://schemas.microsoft.com/office/drawing/2014/main" id="{D2EA7A8A-6E23-4A30-B541-BA3A98924F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86" name="AutoShape 17">
                <a:extLst>
                  <a:ext uri="{FF2B5EF4-FFF2-40B4-BE49-F238E27FC236}">
                    <a16:creationId xmlns:a16="http://schemas.microsoft.com/office/drawing/2014/main" id="{CA743735-F5B2-4C41-B43A-0AC031A44C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87" name="Line 18">
                <a:extLst>
                  <a:ext uri="{FF2B5EF4-FFF2-40B4-BE49-F238E27FC236}">
                    <a16:creationId xmlns:a16="http://schemas.microsoft.com/office/drawing/2014/main" id="{90D71897-5F14-47F6-AD1F-4A441E9402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88" name="Line 19">
                <a:extLst>
                  <a:ext uri="{FF2B5EF4-FFF2-40B4-BE49-F238E27FC236}">
                    <a16:creationId xmlns:a16="http://schemas.microsoft.com/office/drawing/2014/main" id="{A2CC20A6-75DB-4384-B9AD-F068B74276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745" name="Group 20">
              <a:extLst>
                <a:ext uri="{FF2B5EF4-FFF2-40B4-BE49-F238E27FC236}">
                  <a16:creationId xmlns:a16="http://schemas.microsoft.com/office/drawing/2014/main" id="{4EC4F924-A249-45B4-B1CD-9B350108C5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890"/>
              <a:ext cx="544" cy="181"/>
              <a:chOff x="385" y="890"/>
              <a:chExt cx="544" cy="181"/>
            </a:xfrm>
          </p:grpSpPr>
          <p:sp>
            <p:nvSpPr>
              <p:cNvPr id="71781" name="AutoShape 21">
                <a:extLst>
                  <a:ext uri="{FF2B5EF4-FFF2-40B4-BE49-F238E27FC236}">
                    <a16:creationId xmlns:a16="http://schemas.microsoft.com/office/drawing/2014/main" id="{BAE17C6C-3726-4FFE-852A-DA3ADEC616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82" name="AutoShape 22">
                <a:extLst>
                  <a:ext uri="{FF2B5EF4-FFF2-40B4-BE49-F238E27FC236}">
                    <a16:creationId xmlns:a16="http://schemas.microsoft.com/office/drawing/2014/main" id="{F42E0062-4344-4F80-90DA-18386F457A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83" name="Line 23">
                <a:extLst>
                  <a:ext uri="{FF2B5EF4-FFF2-40B4-BE49-F238E27FC236}">
                    <a16:creationId xmlns:a16="http://schemas.microsoft.com/office/drawing/2014/main" id="{6E3E625F-5261-48DC-B55C-7C5D59F250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84" name="Line 24">
                <a:extLst>
                  <a:ext uri="{FF2B5EF4-FFF2-40B4-BE49-F238E27FC236}">
                    <a16:creationId xmlns:a16="http://schemas.microsoft.com/office/drawing/2014/main" id="{90C98413-8F03-46F8-9F90-AF040040BB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746" name="Group 25">
              <a:extLst>
                <a:ext uri="{FF2B5EF4-FFF2-40B4-BE49-F238E27FC236}">
                  <a16:creationId xmlns:a16="http://schemas.microsoft.com/office/drawing/2014/main" id="{6D11421D-A5C6-4FD1-AA1A-43373CEC9F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90"/>
              <a:ext cx="544" cy="181"/>
              <a:chOff x="385" y="890"/>
              <a:chExt cx="544" cy="181"/>
            </a:xfrm>
          </p:grpSpPr>
          <p:sp>
            <p:nvSpPr>
              <p:cNvPr id="71777" name="AutoShape 26">
                <a:extLst>
                  <a:ext uri="{FF2B5EF4-FFF2-40B4-BE49-F238E27FC236}">
                    <a16:creationId xmlns:a16="http://schemas.microsoft.com/office/drawing/2014/main" id="{66DBF3EF-0FC5-4791-B4D4-EDEF447FD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78" name="AutoShape 27">
                <a:extLst>
                  <a:ext uri="{FF2B5EF4-FFF2-40B4-BE49-F238E27FC236}">
                    <a16:creationId xmlns:a16="http://schemas.microsoft.com/office/drawing/2014/main" id="{FAE86A85-0337-4515-9940-B558C0388A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79" name="Line 28">
                <a:extLst>
                  <a:ext uri="{FF2B5EF4-FFF2-40B4-BE49-F238E27FC236}">
                    <a16:creationId xmlns:a16="http://schemas.microsoft.com/office/drawing/2014/main" id="{FCFDE4C4-6D9B-4CBE-B878-AD14292A0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80" name="Line 29">
                <a:extLst>
                  <a:ext uri="{FF2B5EF4-FFF2-40B4-BE49-F238E27FC236}">
                    <a16:creationId xmlns:a16="http://schemas.microsoft.com/office/drawing/2014/main" id="{12CAF828-F833-49D2-A4FE-A3D1CEAC5E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747" name="Group 30">
              <a:extLst>
                <a:ext uri="{FF2B5EF4-FFF2-40B4-BE49-F238E27FC236}">
                  <a16:creationId xmlns:a16="http://schemas.microsoft.com/office/drawing/2014/main" id="{48718DDE-0B82-4537-9538-90BC2ADF8A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7" y="890"/>
              <a:ext cx="544" cy="181"/>
              <a:chOff x="385" y="890"/>
              <a:chExt cx="544" cy="181"/>
            </a:xfrm>
          </p:grpSpPr>
          <p:sp>
            <p:nvSpPr>
              <p:cNvPr id="71773" name="AutoShape 31">
                <a:extLst>
                  <a:ext uri="{FF2B5EF4-FFF2-40B4-BE49-F238E27FC236}">
                    <a16:creationId xmlns:a16="http://schemas.microsoft.com/office/drawing/2014/main" id="{59A3AB55-EF0A-4145-9E85-F92371FCA1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74" name="AutoShape 32">
                <a:extLst>
                  <a:ext uri="{FF2B5EF4-FFF2-40B4-BE49-F238E27FC236}">
                    <a16:creationId xmlns:a16="http://schemas.microsoft.com/office/drawing/2014/main" id="{B9DCC95F-88AD-4365-8949-C23D2180A3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75" name="Line 33">
                <a:extLst>
                  <a:ext uri="{FF2B5EF4-FFF2-40B4-BE49-F238E27FC236}">
                    <a16:creationId xmlns:a16="http://schemas.microsoft.com/office/drawing/2014/main" id="{0EE2C2AB-9329-4FE6-9996-1B3F5AA865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76" name="Line 34">
                <a:extLst>
                  <a:ext uri="{FF2B5EF4-FFF2-40B4-BE49-F238E27FC236}">
                    <a16:creationId xmlns:a16="http://schemas.microsoft.com/office/drawing/2014/main" id="{FF4903B1-394A-4488-AED5-85190FB7DE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748" name="Group 35">
              <a:extLst>
                <a:ext uri="{FF2B5EF4-FFF2-40B4-BE49-F238E27FC236}">
                  <a16:creationId xmlns:a16="http://schemas.microsoft.com/office/drawing/2014/main" id="{804C8C58-F1A0-49A0-A7AB-2DF0A29118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890"/>
              <a:ext cx="544" cy="181"/>
              <a:chOff x="385" y="890"/>
              <a:chExt cx="544" cy="181"/>
            </a:xfrm>
          </p:grpSpPr>
          <p:sp>
            <p:nvSpPr>
              <p:cNvPr id="71769" name="AutoShape 36">
                <a:extLst>
                  <a:ext uri="{FF2B5EF4-FFF2-40B4-BE49-F238E27FC236}">
                    <a16:creationId xmlns:a16="http://schemas.microsoft.com/office/drawing/2014/main" id="{8002D504-630A-4769-B180-240303D6ED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70" name="AutoShape 37">
                <a:extLst>
                  <a:ext uri="{FF2B5EF4-FFF2-40B4-BE49-F238E27FC236}">
                    <a16:creationId xmlns:a16="http://schemas.microsoft.com/office/drawing/2014/main" id="{5B178B48-E8D9-49A2-8D71-E84EB26B3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71" name="Line 38">
                <a:extLst>
                  <a:ext uri="{FF2B5EF4-FFF2-40B4-BE49-F238E27FC236}">
                    <a16:creationId xmlns:a16="http://schemas.microsoft.com/office/drawing/2014/main" id="{C6905F00-C255-4229-8BFF-554D541BD2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72" name="Line 39">
                <a:extLst>
                  <a:ext uri="{FF2B5EF4-FFF2-40B4-BE49-F238E27FC236}">
                    <a16:creationId xmlns:a16="http://schemas.microsoft.com/office/drawing/2014/main" id="{79398572-BD5A-4FB9-8A50-BAAC4387EF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749" name="Group 40">
              <a:extLst>
                <a:ext uri="{FF2B5EF4-FFF2-40B4-BE49-F238E27FC236}">
                  <a16:creationId xmlns:a16="http://schemas.microsoft.com/office/drawing/2014/main" id="{A6C44AD2-ECE9-4674-9D78-EC1B7D1AF2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5" y="890"/>
              <a:ext cx="544" cy="181"/>
              <a:chOff x="385" y="890"/>
              <a:chExt cx="544" cy="181"/>
            </a:xfrm>
          </p:grpSpPr>
          <p:sp>
            <p:nvSpPr>
              <p:cNvPr id="71765" name="AutoShape 41">
                <a:extLst>
                  <a:ext uri="{FF2B5EF4-FFF2-40B4-BE49-F238E27FC236}">
                    <a16:creationId xmlns:a16="http://schemas.microsoft.com/office/drawing/2014/main" id="{CAC5186E-77DF-418A-9F2A-0B02EB90C3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66" name="AutoShape 42">
                <a:extLst>
                  <a:ext uri="{FF2B5EF4-FFF2-40B4-BE49-F238E27FC236}">
                    <a16:creationId xmlns:a16="http://schemas.microsoft.com/office/drawing/2014/main" id="{EE5714B2-BF85-4819-BD15-0F19BA366E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67" name="Line 43">
                <a:extLst>
                  <a:ext uri="{FF2B5EF4-FFF2-40B4-BE49-F238E27FC236}">
                    <a16:creationId xmlns:a16="http://schemas.microsoft.com/office/drawing/2014/main" id="{E29D9DC7-EC4E-4D56-B01F-FE953A43B9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68" name="Line 44">
                <a:extLst>
                  <a:ext uri="{FF2B5EF4-FFF2-40B4-BE49-F238E27FC236}">
                    <a16:creationId xmlns:a16="http://schemas.microsoft.com/office/drawing/2014/main" id="{375559B1-1CC5-45B5-B4D3-0B5692AEE0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750" name="Group 45">
              <a:extLst>
                <a:ext uri="{FF2B5EF4-FFF2-40B4-BE49-F238E27FC236}">
                  <a16:creationId xmlns:a16="http://schemas.microsoft.com/office/drawing/2014/main" id="{18CFB915-EBAA-4BDB-A43B-98C780286A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0" y="890"/>
              <a:ext cx="544" cy="181"/>
              <a:chOff x="385" y="890"/>
              <a:chExt cx="544" cy="181"/>
            </a:xfrm>
          </p:grpSpPr>
          <p:sp>
            <p:nvSpPr>
              <p:cNvPr id="71761" name="AutoShape 46">
                <a:extLst>
                  <a:ext uri="{FF2B5EF4-FFF2-40B4-BE49-F238E27FC236}">
                    <a16:creationId xmlns:a16="http://schemas.microsoft.com/office/drawing/2014/main" id="{D51FFFAA-223D-475D-BB1E-4814086977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62" name="AutoShape 47">
                <a:extLst>
                  <a:ext uri="{FF2B5EF4-FFF2-40B4-BE49-F238E27FC236}">
                    <a16:creationId xmlns:a16="http://schemas.microsoft.com/office/drawing/2014/main" id="{1B0340E1-3B5D-4FAA-9CDA-8D512E0A5A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63" name="Line 48">
                <a:extLst>
                  <a:ext uri="{FF2B5EF4-FFF2-40B4-BE49-F238E27FC236}">
                    <a16:creationId xmlns:a16="http://schemas.microsoft.com/office/drawing/2014/main" id="{5BC3DB78-01EC-4380-8A57-8EA0D55FE2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64" name="Line 49">
                <a:extLst>
                  <a:ext uri="{FF2B5EF4-FFF2-40B4-BE49-F238E27FC236}">
                    <a16:creationId xmlns:a16="http://schemas.microsoft.com/office/drawing/2014/main" id="{5CA7BB0D-FAD2-4BC0-A9DB-BBD4ADA27F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751" name="Group 50">
              <a:extLst>
                <a:ext uri="{FF2B5EF4-FFF2-40B4-BE49-F238E27FC236}">
                  <a16:creationId xmlns:a16="http://schemas.microsoft.com/office/drawing/2014/main" id="{F498DAEC-ACD4-4984-B42F-4FE4C5371A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4" y="890"/>
              <a:ext cx="544" cy="181"/>
              <a:chOff x="385" y="890"/>
              <a:chExt cx="544" cy="181"/>
            </a:xfrm>
          </p:grpSpPr>
          <p:sp>
            <p:nvSpPr>
              <p:cNvPr id="71757" name="AutoShape 51">
                <a:extLst>
                  <a:ext uri="{FF2B5EF4-FFF2-40B4-BE49-F238E27FC236}">
                    <a16:creationId xmlns:a16="http://schemas.microsoft.com/office/drawing/2014/main" id="{272F0448-6591-4497-9376-C7BEA6F85F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58" name="AutoShape 52">
                <a:extLst>
                  <a:ext uri="{FF2B5EF4-FFF2-40B4-BE49-F238E27FC236}">
                    <a16:creationId xmlns:a16="http://schemas.microsoft.com/office/drawing/2014/main" id="{3E13CC53-6B91-443D-A596-6BB14F44E7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59" name="Line 53">
                <a:extLst>
                  <a:ext uri="{FF2B5EF4-FFF2-40B4-BE49-F238E27FC236}">
                    <a16:creationId xmlns:a16="http://schemas.microsoft.com/office/drawing/2014/main" id="{FD9F8B5B-D528-4C8C-B9D3-2E569CAA39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60" name="Line 54">
                <a:extLst>
                  <a:ext uri="{FF2B5EF4-FFF2-40B4-BE49-F238E27FC236}">
                    <a16:creationId xmlns:a16="http://schemas.microsoft.com/office/drawing/2014/main" id="{03DCD575-4ACE-448B-A949-803FE403C7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752" name="Group 55">
              <a:extLst>
                <a:ext uri="{FF2B5EF4-FFF2-40B4-BE49-F238E27FC236}">
                  <a16:creationId xmlns:a16="http://schemas.microsoft.com/office/drawing/2014/main" id="{834C4AC6-29A6-41BB-ACD5-BE6444C6F9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9" y="890"/>
              <a:ext cx="544" cy="181"/>
              <a:chOff x="385" y="890"/>
              <a:chExt cx="544" cy="181"/>
            </a:xfrm>
          </p:grpSpPr>
          <p:sp>
            <p:nvSpPr>
              <p:cNvPr id="71753" name="AutoShape 56">
                <a:extLst>
                  <a:ext uri="{FF2B5EF4-FFF2-40B4-BE49-F238E27FC236}">
                    <a16:creationId xmlns:a16="http://schemas.microsoft.com/office/drawing/2014/main" id="{25D88CD7-8026-4DE3-B2F2-96D69678E5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54" name="AutoShape 57">
                <a:extLst>
                  <a:ext uri="{FF2B5EF4-FFF2-40B4-BE49-F238E27FC236}">
                    <a16:creationId xmlns:a16="http://schemas.microsoft.com/office/drawing/2014/main" id="{41F3AD75-9522-4E13-B1F9-4CBF14506D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55" name="Line 58">
                <a:extLst>
                  <a:ext uri="{FF2B5EF4-FFF2-40B4-BE49-F238E27FC236}">
                    <a16:creationId xmlns:a16="http://schemas.microsoft.com/office/drawing/2014/main" id="{25259016-7D98-4BD6-B9ED-B3872BDEC0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56" name="Line 59">
                <a:extLst>
                  <a:ext uri="{FF2B5EF4-FFF2-40B4-BE49-F238E27FC236}">
                    <a16:creationId xmlns:a16="http://schemas.microsoft.com/office/drawing/2014/main" id="{C4DFEA9D-4F74-4027-915F-C0F09145FA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71685" name="Oval 60">
            <a:extLst>
              <a:ext uri="{FF2B5EF4-FFF2-40B4-BE49-F238E27FC236}">
                <a16:creationId xmlns:a16="http://schemas.microsoft.com/office/drawing/2014/main" id="{53A56C6C-3980-45B2-8AFA-8D25DF383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205038"/>
            <a:ext cx="1800225" cy="576262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Endoceluláza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grpSp>
        <p:nvGrpSpPr>
          <p:cNvPr id="71686" name="Group 61">
            <a:extLst>
              <a:ext uri="{FF2B5EF4-FFF2-40B4-BE49-F238E27FC236}">
                <a16:creationId xmlns:a16="http://schemas.microsoft.com/office/drawing/2014/main" id="{A1D72793-340B-430C-8257-D739C5573DC7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700213"/>
            <a:ext cx="5111750" cy="649287"/>
            <a:chOff x="975" y="1071"/>
            <a:chExt cx="3220" cy="409"/>
          </a:xfrm>
        </p:grpSpPr>
        <p:sp>
          <p:nvSpPr>
            <p:cNvPr id="71740" name="Line 62">
              <a:extLst>
                <a:ext uri="{FF2B5EF4-FFF2-40B4-BE49-F238E27FC236}">
                  <a16:creationId xmlns:a16="http://schemas.microsoft.com/office/drawing/2014/main" id="{46335E1D-2303-4BDD-AB3A-815CC8DBE6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5" y="1162"/>
              <a:ext cx="1134" cy="27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741" name="Line 63">
              <a:extLst>
                <a:ext uri="{FF2B5EF4-FFF2-40B4-BE49-F238E27FC236}">
                  <a16:creationId xmlns:a16="http://schemas.microsoft.com/office/drawing/2014/main" id="{038BD4A9-014B-43B9-915F-81201B3A1A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3" y="1071"/>
              <a:ext cx="952" cy="409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71687" name="Group 64">
            <a:extLst>
              <a:ext uri="{FF2B5EF4-FFF2-40B4-BE49-F238E27FC236}">
                <a16:creationId xmlns:a16="http://schemas.microsoft.com/office/drawing/2014/main" id="{55B05D55-4A6F-4404-B8C1-E798B979303F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3213100"/>
            <a:ext cx="8351838" cy="431800"/>
            <a:chOff x="386" y="2024"/>
            <a:chExt cx="5261" cy="272"/>
          </a:xfrm>
        </p:grpSpPr>
        <p:grpSp>
          <p:nvGrpSpPr>
            <p:cNvPr id="71707" name="Group 65">
              <a:extLst>
                <a:ext uri="{FF2B5EF4-FFF2-40B4-BE49-F238E27FC236}">
                  <a16:creationId xmlns:a16="http://schemas.microsoft.com/office/drawing/2014/main" id="{F1B70DED-E8D3-4697-8BC1-690211C99D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1" y="2115"/>
              <a:ext cx="2086" cy="181"/>
              <a:chOff x="3561" y="2115"/>
              <a:chExt cx="2086" cy="181"/>
            </a:xfrm>
          </p:grpSpPr>
          <p:sp>
            <p:nvSpPr>
              <p:cNvPr id="71722" name="AutoShape 66">
                <a:extLst>
                  <a:ext uri="{FF2B5EF4-FFF2-40B4-BE49-F238E27FC236}">
                    <a16:creationId xmlns:a16="http://schemas.microsoft.com/office/drawing/2014/main" id="{4D59CC95-5937-4CEA-AD8D-7E52FF5480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23" name="AutoShape 67">
                <a:extLst>
                  <a:ext uri="{FF2B5EF4-FFF2-40B4-BE49-F238E27FC236}">
                    <a16:creationId xmlns:a16="http://schemas.microsoft.com/office/drawing/2014/main" id="{2C33B696-7387-4CAA-A8ED-D2FB6EF378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1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24" name="Line 68">
                <a:extLst>
                  <a:ext uri="{FF2B5EF4-FFF2-40B4-BE49-F238E27FC236}">
                    <a16:creationId xmlns:a16="http://schemas.microsoft.com/office/drawing/2014/main" id="{D0B5D3A3-D825-4482-AABB-E2E3F46F4C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2" y="220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71725" name="Group 69">
                <a:extLst>
                  <a:ext uri="{FF2B5EF4-FFF2-40B4-BE49-F238E27FC236}">
                    <a16:creationId xmlns:a16="http://schemas.microsoft.com/office/drawing/2014/main" id="{89DAFABD-7364-4BF2-8EE0-BF3DC14E3A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14" y="2115"/>
                <a:ext cx="544" cy="181"/>
                <a:chOff x="385" y="890"/>
                <a:chExt cx="544" cy="181"/>
              </a:xfrm>
            </p:grpSpPr>
            <p:sp>
              <p:nvSpPr>
                <p:cNvPr id="71736" name="AutoShape 70">
                  <a:extLst>
                    <a:ext uri="{FF2B5EF4-FFF2-40B4-BE49-F238E27FC236}">
                      <a16:creationId xmlns:a16="http://schemas.microsoft.com/office/drawing/2014/main" id="{C3CA430D-0CA8-45BC-8AA2-2505E4DDCA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1737" name="AutoShape 71">
                  <a:extLst>
                    <a:ext uri="{FF2B5EF4-FFF2-40B4-BE49-F238E27FC236}">
                      <a16:creationId xmlns:a16="http://schemas.microsoft.com/office/drawing/2014/main" id="{0FB5BD9E-466B-4BFA-B6D3-B7EC9CCA3A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1738" name="Line 72">
                  <a:extLst>
                    <a:ext uri="{FF2B5EF4-FFF2-40B4-BE49-F238E27FC236}">
                      <a16:creationId xmlns:a16="http://schemas.microsoft.com/office/drawing/2014/main" id="{ADE74658-A5CF-4F52-BB56-E0BC6459F1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1739" name="Line 73">
                  <a:extLst>
                    <a:ext uri="{FF2B5EF4-FFF2-40B4-BE49-F238E27FC236}">
                      <a16:creationId xmlns:a16="http://schemas.microsoft.com/office/drawing/2014/main" id="{81315297-6262-4B68-BE54-C1A9F617DF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1726" name="Group 74">
                <a:extLst>
                  <a:ext uri="{FF2B5EF4-FFF2-40B4-BE49-F238E27FC236}">
                    <a16:creationId xmlns:a16="http://schemas.microsoft.com/office/drawing/2014/main" id="{EC1B11E0-563F-4744-89F9-D7BFB963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58" y="2115"/>
                <a:ext cx="544" cy="181"/>
                <a:chOff x="385" y="890"/>
                <a:chExt cx="544" cy="181"/>
              </a:xfrm>
            </p:grpSpPr>
            <p:sp>
              <p:nvSpPr>
                <p:cNvPr id="71732" name="AutoShape 75">
                  <a:extLst>
                    <a:ext uri="{FF2B5EF4-FFF2-40B4-BE49-F238E27FC236}">
                      <a16:creationId xmlns:a16="http://schemas.microsoft.com/office/drawing/2014/main" id="{5AAF8CC9-7920-4E46-8101-098F58E1BA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1733" name="AutoShape 76">
                  <a:extLst>
                    <a:ext uri="{FF2B5EF4-FFF2-40B4-BE49-F238E27FC236}">
                      <a16:creationId xmlns:a16="http://schemas.microsoft.com/office/drawing/2014/main" id="{F7B8E925-46CA-45D6-9AE6-74B3D59BF5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1734" name="Line 77">
                  <a:extLst>
                    <a:ext uri="{FF2B5EF4-FFF2-40B4-BE49-F238E27FC236}">
                      <a16:creationId xmlns:a16="http://schemas.microsoft.com/office/drawing/2014/main" id="{94D8274D-5CD1-47D8-A0FB-212C3975EB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1735" name="Line 78">
                  <a:extLst>
                    <a:ext uri="{FF2B5EF4-FFF2-40B4-BE49-F238E27FC236}">
                      <a16:creationId xmlns:a16="http://schemas.microsoft.com/office/drawing/2014/main" id="{A3774442-453E-4728-84B0-4AA3B99C24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1727" name="Group 79">
                <a:extLst>
                  <a:ext uri="{FF2B5EF4-FFF2-40B4-BE49-F238E27FC236}">
                    <a16:creationId xmlns:a16="http://schemas.microsoft.com/office/drawing/2014/main" id="{55576EA3-DD75-48E5-BD08-68A9193201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03" y="2115"/>
                <a:ext cx="544" cy="181"/>
                <a:chOff x="385" y="890"/>
                <a:chExt cx="544" cy="181"/>
              </a:xfrm>
            </p:grpSpPr>
            <p:sp>
              <p:nvSpPr>
                <p:cNvPr id="71728" name="AutoShape 80">
                  <a:extLst>
                    <a:ext uri="{FF2B5EF4-FFF2-40B4-BE49-F238E27FC236}">
                      <a16:creationId xmlns:a16="http://schemas.microsoft.com/office/drawing/2014/main" id="{8A948244-5122-4A87-AA6D-3B92335620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1729" name="AutoShape 81">
                  <a:extLst>
                    <a:ext uri="{FF2B5EF4-FFF2-40B4-BE49-F238E27FC236}">
                      <a16:creationId xmlns:a16="http://schemas.microsoft.com/office/drawing/2014/main" id="{F8EE1B06-BEF2-4E0A-B449-1E4B62967E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1730" name="Line 82">
                  <a:extLst>
                    <a:ext uri="{FF2B5EF4-FFF2-40B4-BE49-F238E27FC236}">
                      <a16:creationId xmlns:a16="http://schemas.microsoft.com/office/drawing/2014/main" id="{71DB8FD6-C134-4311-B5C6-FF05AE0E37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1731" name="Line 83">
                  <a:extLst>
                    <a:ext uri="{FF2B5EF4-FFF2-40B4-BE49-F238E27FC236}">
                      <a16:creationId xmlns:a16="http://schemas.microsoft.com/office/drawing/2014/main" id="{CB56369A-4ECE-4962-94C5-4EBA749C34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71708" name="Group 84">
              <a:extLst>
                <a:ext uri="{FF2B5EF4-FFF2-40B4-BE49-F238E27FC236}">
                  <a16:creationId xmlns:a16="http://schemas.microsoft.com/office/drawing/2014/main" id="{C9679CCC-E850-458F-A0DD-F366C9B2A6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" y="2024"/>
              <a:ext cx="1541" cy="181"/>
              <a:chOff x="386" y="2024"/>
              <a:chExt cx="1541" cy="181"/>
            </a:xfrm>
          </p:grpSpPr>
          <p:sp>
            <p:nvSpPr>
              <p:cNvPr id="71709" name="AutoShape 85">
                <a:extLst>
                  <a:ext uri="{FF2B5EF4-FFF2-40B4-BE49-F238E27FC236}">
                    <a16:creationId xmlns:a16="http://schemas.microsoft.com/office/drawing/2014/main" id="{902B84C6-9AAA-4CFB-92BE-388051780D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8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10" name="AutoShape 86">
                <a:extLst>
                  <a:ext uri="{FF2B5EF4-FFF2-40B4-BE49-F238E27FC236}">
                    <a16:creationId xmlns:a16="http://schemas.microsoft.com/office/drawing/2014/main" id="{34F40A37-083F-4CF0-8927-423AF0C69F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1711" name="Line 87">
                <a:extLst>
                  <a:ext uri="{FF2B5EF4-FFF2-40B4-BE49-F238E27FC236}">
                    <a16:creationId xmlns:a16="http://schemas.microsoft.com/office/drawing/2014/main" id="{455F8E5C-8922-4E2C-BFA6-3CC90A1825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7" y="2115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71712" name="Group 88">
                <a:extLst>
                  <a:ext uri="{FF2B5EF4-FFF2-40B4-BE49-F238E27FC236}">
                    <a16:creationId xmlns:a16="http://schemas.microsoft.com/office/drawing/2014/main" id="{EA86A191-1880-4D70-9483-62B151F66C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9" y="2024"/>
                <a:ext cx="544" cy="181"/>
                <a:chOff x="385" y="890"/>
                <a:chExt cx="544" cy="181"/>
              </a:xfrm>
            </p:grpSpPr>
            <p:sp>
              <p:nvSpPr>
                <p:cNvPr id="71718" name="AutoShape 89">
                  <a:extLst>
                    <a:ext uri="{FF2B5EF4-FFF2-40B4-BE49-F238E27FC236}">
                      <a16:creationId xmlns:a16="http://schemas.microsoft.com/office/drawing/2014/main" id="{96A9BA09-8170-4FE5-971F-EB8A789190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1719" name="AutoShape 90">
                  <a:extLst>
                    <a:ext uri="{FF2B5EF4-FFF2-40B4-BE49-F238E27FC236}">
                      <a16:creationId xmlns:a16="http://schemas.microsoft.com/office/drawing/2014/main" id="{D548A3CE-5915-421B-9419-AF6B0E5837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1720" name="Line 91">
                  <a:extLst>
                    <a:ext uri="{FF2B5EF4-FFF2-40B4-BE49-F238E27FC236}">
                      <a16:creationId xmlns:a16="http://schemas.microsoft.com/office/drawing/2014/main" id="{8CB775B3-1608-4814-9F5E-C04684B38C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1721" name="Line 92">
                  <a:extLst>
                    <a:ext uri="{FF2B5EF4-FFF2-40B4-BE49-F238E27FC236}">
                      <a16:creationId xmlns:a16="http://schemas.microsoft.com/office/drawing/2014/main" id="{BA861F0B-96D4-42E8-BBAE-A1854873CF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1713" name="Group 93">
                <a:extLst>
                  <a:ext uri="{FF2B5EF4-FFF2-40B4-BE49-F238E27FC236}">
                    <a16:creationId xmlns:a16="http://schemas.microsoft.com/office/drawing/2014/main" id="{F17AE87D-AEC2-4641-A2AD-0B6AD9C5A3D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83" y="2024"/>
                <a:ext cx="544" cy="181"/>
                <a:chOff x="385" y="890"/>
                <a:chExt cx="544" cy="181"/>
              </a:xfrm>
            </p:grpSpPr>
            <p:sp>
              <p:nvSpPr>
                <p:cNvPr id="71714" name="AutoShape 94">
                  <a:extLst>
                    <a:ext uri="{FF2B5EF4-FFF2-40B4-BE49-F238E27FC236}">
                      <a16:creationId xmlns:a16="http://schemas.microsoft.com/office/drawing/2014/main" id="{7699C355-DF47-4509-BBDC-B8EA07F887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1715" name="AutoShape 95">
                  <a:extLst>
                    <a:ext uri="{FF2B5EF4-FFF2-40B4-BE49-F238E27FC236}">
                      <a16:creationId xmlns:a16="http://schemas.microsoft.com/office/drawing/2014/main" id="{923DEE91-CFEE-4364-95DB-13BD5E6E43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1716" name="Line 96">
                  <a:extLst>
                    <a:ext uri="{FF2B5EF4-FFF2-40B4-BE49-F238E27FC236}">
                      <a16:creationId xmlns:a16="http://schemas.microsoft.com/office/drawing/2014/main" id="{D23CE440-6978-43BB-BA1E-79E88D2C16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1717" name="Line 97">
                  <a:extLst>
                    <a:ext uri="{FF2B5EF4-FFF2-40B4-BE49-F238E27FC236}">
                      <a16:creationId xmlns:a16="http://schemas.microsoft.com/office/drawing/2014/main" id="{779DFA70-2A45-4064-9E8F-D0F268A0BE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</p:grpSp>
      <p:sp>
        <p:nvSpPr>
          <p:cNvPr id="71688" name="Oval 98">
            <a:extLst>
              <a:ext uri="{FF2B5EF4-FFF2-40B4-BE49-F238E27FC236}">
                <a16:creationId xmlns:a16="http://schemas.microsoft.com/office/drawing/2014/main" id="{A5C86873-89B4-4DC9-A6A5-66F82CDC8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3860800"/>
            <a:ext cx="2374900" cy="576263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Celobiohydroláza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sp>
        <p:nvSpPr>
          <p:cNvPr id="71689" name="Line 99">
            <a:extLst>
              <a:ext uri="{FF2B5EF4-FFF2-40B4-BE49-F238E27FC236}">
                <a16:creationId xmlns:a16="http://schemas.microsoft.com/office/drawing/2014/main" id="{04348018-E520-4DB9-8AC9-65237652AD7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95513" y="3573463"/>
            <a:ext cx="1008062" cy="4318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690" name="Line 100">
            <a:extLst>
              <a:ext uri="{FF2B5EF4-FFF2-40B4-BE49-F238E27FC236}">
                <a16:creationId xmlns:a16="http://schemas.microsoft.com/office/drawing/2014/main" id="{B16A50B6-A3BE-4810-8051-A2B672A0A2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24525" y="3644900"/>
            <a:ext cx="719138" cy="504825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691" name="AutoShape 101">
            <a:extLst>
              <a:ext uri="{FF2B5EF4-FFF2-40B4-BE49-F238E27FC236}">
                <a16:creationId xmlns:a16="http://schemas.microsoft.com/office/drawing/2014/main" id="{E03F45C4-FD64-4ED3-9808-70CE2CECD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1692" name="AutoShape 102">
            <a:extLst>
              <a:ext uri="{FF2B5EF4-FFF2-40B4-BE49-F238E27FC236}">
                <a16:creationId xmlns:a16="http://schemas.microsoft.com/office/drawing/2014/main" id="{DA85151E-6204-4164-9FCB-645738080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1693" name="Line 103">
            <a:extLst>
              <a:ext uri="{FF2B5EF4-FFF2-40B4-BE49-F238E27FC236}">
                <a16:creationId xmlns:a16="http://schemas.microsoft.com/office/drawing/2014/main" id="{F05B1420-5C35-49B5-A10C-370398B7CEB7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49418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694" name="AutoShape 104">
            <a:extLst>
              <a:ext uri="{FF2B5EF4-FFF2-40B4-BE49-F238E27FC236}">
                <a16:creationId xmlns:a16="http://schemas.microsoft.com/office/drawing/2014/main" id="{D9F1A9E9-287D-46FE-8D13-766BAEC8F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1695" name="AutoShape 105">
            <a:extLst>
              <a:ext uri="{FF2B5EF4-FFF2-40B4-BE49-F238E27FC236}">
                <a16:creationId xmlns:a16="http://schemas.microsoft.com/office/drawing/2014/main" id="{DC1C1DC4-AC95-461C-B3A3-49FBE4231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28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1696" name="Line 106">
            <a:extLst>
              <a:ext uri="{FF2B5EF4-FFF2-40B4-BE49-F238E27FC236}">
                <a16:creationId xmlns:a16="http://schemas.microsoft.com/office/drawing/2014/main" id="{D3D6E102-9CF6-42A4-8176-1A689752C0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0133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697" name="AutoShape 107">
            <a:extLst>
              <a:ext uri="{FF2B5EF4-FFF2-40B4-BE49-F238E27FC236}">
                <a16:creationId xmlns:a16="http://schemas.microsoft.com/office/drawing/2014/main" id="{80EB568B-444C-4C82-AC67-29F36D812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1698" name="AutoShape 108">
            <a:extLst>
              <a:ext uri="{FF2B5EF4-FFF2-40B4-BE49-F238E27FC236}">
                <a16:creationId xmlns:a16="http://schemas.microsoft.com/office/drawing/2014/main" id="{190B875A-199A-4B66-B548-91D9CBD69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1699" name="Line 109">
            <a:extLst>
              <a:ext uri="{FF2B5EF4-FFF2-40B4-BE49-F238E27FC236}">
                <a16:creationId xmlns:a16="http://schemas.microsoft.com/office/drawing/2014/main" id="{149070A2-478C-4CD8-848E-846B79416B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5513" y="49418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700" name="AutoShape 110">
            <a:extLst>
              <a:ext uri="{FF2B5EF4-FFF2-40B4-BE49-F238E27FC236}">
                <a16:creationId xmlns:a16="http://schemas.microsoft.com/office/drawing/2014/main" id="{9FB19BE5-3FFD-434D-A23A-8B777407F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1701" name="AutoShape 111">
            <a:extLst>
              <a:ext uri="{FF2B5EF4-FFF2-40B4-BE49-F238E27FC236}">
                <a16:creationId xmlns:a16="http://schemas.microsoft.com/office/drawing/2014/main" id="{EE2CD129-8253-484F-B24C-C3E65963B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1702" name="Line 112">
            <a:extLst>
              <a:ext uri="{FF2B5EF4-FFF2-40B4-BE49-F238E27FC236}">
                <a16:creationId xmlns:a16="http://schemas.microsoft.com/office/drawing/2014/main" id="{EC271E48-8643-4914-913A-950D6F01E0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50133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703" name="AutoShape 113">
            <a:extLst>
              <a:ext uri="{FF2B5EF4-FFF2-40B4-BE49-F238E27FC236}">
                <a16:creationId xmlns:a16="http://schemas.microsoft.com/office/drawing/2014/main" id="{C6A0F3AF-E685-46F5-8DE6-96E33473B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4868863"/>
            <a:ext cx="287338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1704" name="AutoShape 114">
            <a:extLst>
              <a:ext uri="{FF2B5EF4-FFF2-40B4-BE49-F238E27FC236}">
                <a16:creationId xmlns:a16="http://schemas.microsoft.com/office/drawing/2014/main" id="{908DFC6C-332E-4104-AAC8-085F06A79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1150" y="4868863"/>
            <a:ext cx="287338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1705" name="Line 115">
            <a:extLst>
              <a:ext uri="{FF2B5EF4-FFF2-40B4-BE49-F238E27FC236}">
                <a16:creationId xmlns:a16="http://schemas.microsoft.com/office/drawing/2014/main" id="{CCEC1A93-15FA-467E-A352-AD5C2DAF2DA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8488" y="50133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706" name="Oval 116">
            <a:extLst>
              <a:ext uri="{FF2B5EF4-FFF2-40B4-BE49-F238E27FC236}">
                <a16:creationId xmlns:a16="http://schemas.microsoft.com/office/drawing/2014/main" id="{6594EFB4-3D26-41F6-81EA-79474778D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5589588"/>
            <a:ext cx="2374900" cy="57626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/>
              <a:t>Glukozidáza</a:t>
            </a:r>
            <a:endParaRPr lang="cs-CZ" alt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FB119F3D-2978-4D3C-ADB7-9877EBCFF4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/>
              <a:t>Odbourávání celulózy</a:t>
            </a:r>
          </a:p>
        </p:txBody>
      </p:sp>
      <p:pic>
        <p:nvPicPr>
          <p:cNvPr id="72707" name="Picture 3" descr="LOGO_FZP_CZ">
            <a:extLst>
              <a:ext uri="{FF2B5EF4-FFF2-40B4-BE49-F238E27FC236}">
                <a16:creationId xmlns:a16="http://schemas.microsoft.com/office/drawing/2014/main" id="{28A87024-CF70-4255-89CC-B6A8DD7D7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708" name="Group 4">
            <a:extLst>
              <a:ext uri="{FF2B5EF4-FFF2-40B4-BE49-F238E27FC236}">
                <a16:creationId xmlns:a16="http://schemas.microsoft.com/office/drawing/2014/main" id="{94FC0F76-1E74-411A-A517-D1F25F31D55C}"/>
              </a:ext>
            </a:extLst>
          </p:cNvPr>
          <p:cNvGrpSpPr>
            <a:grpSpLocks/>
          </p:cNvGrpSpPr>
          <p:nvPr/>
        </p:nvGrpSpPr>
        <p:grpSpPr bwMode="auto">
          <a:xfrm>
            <a:off x="-252413" y="1412875"/>
            <a:ext cx="9504363" cy="287338"/>
            <a:chOff x="-159" y="890"/>
            <a:chExt cx="5987" cy="181"/>
          </a:xfrm>
        </p:grpSpPr>
        <p:grpSp>
          <p:nvGrpSpPr>
            <p:cNvPr id="72771" name="Group 5">
              <a:extLst>
                <a:ext uri="{FF2B5EF4-FFF2-40B4-BE49-F238E27FC236}">
                  <a16:creationId xmlns:a16="http://schemas.microsoft.com/office/drawing/2014/main" id="{812D0FC8-270D-4EFF-992F-407D437E3E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890"/>
              <a:ext cx="544" cy="181"/>
              <a:chOff x="385" y="890"/>
              <a:chExt cx="544" cy="181"/>
            </a:xfrm>
          </p:grpSpPr>
          <p:sp>
            <p:nvSpPr>
              <p:cNvPr id="72822" name="AutoShape 6">
                <a:extLst>
                  <a:ext uri="{FF2B5EF4-FFF2-40B4-BE49-F238E27FC236}">
                    <a16:creationId xmlns:a16="http://schemas.microsoft.com/office/drawing/2014/main" id="{D2897956-FC54-4CF0-84F5-DCC391522F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23" name="AutoShape 7">
                <a:extLst>
                  <a:ext uri="{FF2B5EF4-FFF2-40B4-BE49-F238E27FC236}">
                    <a16:creationId xmlns:a16="http://schemas.microsoft.com/office/drawing/2014/main" id="{696AFCEA-2E8A-4D0C-968F-E7DE2A50E7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24" name="Line 8">
                <a:extLst>
                  <a:ext uri="{FF2B5EF4-FFF2-40B4-BE49-F238E27FC236}">
                    <a16:creationId xmlns:a16="http://schemas.microsoft.com/office/drawing/2014/main" id="{11C46299-5464-4F7A-B76C-3082023703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825" name="Line 9">
                <a:extLst>
                  <a:ext uri="{FF2B5EF4-FFF2-40B4-BE49-F238E27FC236}">
                    <a16:creationId xmlns:a16="http://schemas.microsoft.com/office/drawing/2014/main" id="{D86FB82A-AEEC-499B-BAD9-4107D17B5C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2772" name="Group 10">
              <a:extLst>
                <a:ext uri="{FF2B5EF4-FFF2-40B4-BE49-F238E27FC236}">
                  <a16:creationId xmlns:a16="http://schemas.microsoft.com/office/drawing/2014/main" id="{58798199-ECC3-4B50-B2FA-12E80FB4BD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890"/>
              <a:ext cx="544" cy="181"/>
              <a:chOff x="385" y="890"/>
              <a:chExt cx="544" cy="181"/>
            </a:xfrm>
          </p:grpSpPr>
          <p:sp>
            <p:nvSpPr>
              <p:cNvPr id="72818" name="AutoShape 11">
                <a:extLst>
                  <a:ext uri="{FF2B5EF4-FFF2-40B4-BE49-F238E27FC236}">
                    <a16:creationId xmlns:a16="http://schemas.microsoft.com/office/drawing/2014/main" id="{F182CFF4-D396-4C49-9C65-E570FA040D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19" name="AutoShape 12">
                <a:extLst>
                  <a:ext uri="{FF2B5EF4-FFF2-40B4-BE49-F238E27FC236}">
                    <a16:creationId xmlns:a16="http://schemas.microsoft.com/office/drawing/2014/main" id="{25233DDE-2C8A-4690-B2CB-15D8C28E84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20" name="Line 13">
                <a:extLst>
                  <a:ext uri="{FF2B5EF4-FFF2-40B4-BE49-F238E27FC236}">
                    <a16:creationId xmlns:a16="http://schemas.microsoft.com/office/drawing/2014/main" id="{6EDDC6ED-E424-434A-8A41-E58E8EFE24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821" name="Line 14">
                <a:extLst>
                  <a:ext uri="{FF2B5EF4-FFF2-40B4-BE49-F238E27FC236}">
                    <a16:creationId xmlns:a16="http://schemas.microsoft.com/office/drawing/2014/main" id="{5E6074C0-7A78-45E5-AFEB-AE159088F4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2773" name="Group 15">
              <a:extLst>
                <a:ext uri="{FF2B5EF4-FFF2-40B4-BE49-F238E27FC236}">
                  <a16:creationId xmlns:a16="http://schemas.microsoft.com/office/drawing/2014/main" id="{2DC0625D-94C8-4A77-8186-FBFE29D8C7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" y="890"/>
              <a:ext cx="544" cy="181"/>
              <a:chOff x="385" y="890"/>
              <a:chExt cx="544" cy="181"/>
            </a:xfrm>
          </p:grpSpPr>
          <p:sp>
            <p:nvSpPr>
              <p:cNvPr id="72814" name="AutoShape 16">
                <a:extLst>
                  <a:ext uri="{FF2B5EF4-FFF2-40B4-BE49-F238E27FC236}">
                    <a16:creationId xmlns:a16="http://schemas.microsoft.com/office/drawing/2014/main" id="{B7B60C14-A1BE-4275-A94A-0E447AD5FD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15" name="AutoShape 17">
                <a:extLst>
                  <a:ext uri="{FF2B5EF4-FFF2-40B4-BE49-F238E27FC236}">
                    <a16:creationId xmlns:a16="http://schemas.microsoft.com/office/drawing/2014/main" id="{B02B43C6-CF7A-4885-85B2-B5127ECB54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16" name="Line 18">
                <a:extLst>
                  <a:ext uri="{FF2B5EF4-FFF2-40B4-BE49-F238E27FC236}">
                    <a16:creationId xmlns:a16="http://schemas.microsoft.com/office/drawing/2014/main" id="{3F651371-A0B4-443F-9DC5-95FAB84110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817" name="Line 19">
                <a:extLst>
                  <a:ext uri="{FF2B5EF4-FFF2-40B4-BE49-F238E27FC236}">
                    <a16:creationId xmlns:a16="http://schemas.microsoft.com/office/drawing/2014/main" id="{53AA82AC-34BE-47C1-A491-C5A1F06245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2774" name="Group 20">
              <a:extLst>
                <a:ext uri="{FF2B5EF4-FFF2-40B4-BE49-F238E27FC236}">
                  <a16:creationId xmlns:a16="http://schemas.microsoft.com/office/drawing/2014/main" id="{CE06CE41-6E5E-4FFF-85E9-9CBA19BA04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890"/>
              <a:ext cx="544" cy="181"/>
              <a:chOff x="385" y="890"/>
              <a:chExt cx="544" cy="181"/>
            </a:xfrm>
          </p:grpSpPr>
          <p:sp>
            <p:nvSpPr>
              <p:cNvPr id="72810" name="AutoShape 21">
                <a:extLst>
                  <a:ext uri="{FF2B5EF4-FFF2-40B4-BE49-F238E27FC236}">
                    <a16:creationId xmlns:a16="http://schemas.microsoft.com/office/drawing/2014/main" id="{2AFF9A96-5CC9-4924-A684-5236781DEB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11" name="AutoShape 22">
                <a:extLst>
                  <a:ext uri="{FF2B5EF4-FFF2-40B4-BE49-F238E27FC236}">
                    <a16:creationId xmlns:a16="http://schemas.microsoft.com/office/drawing/2014/main" id="{68552E45-6E50-4A52-A1B3-294DC29430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12" name="Line 23">
                <a:extLst>
                  <a:ext uri="{FF2B5EF4-FFF2-40B4-BE49-F238E27FC236}">
                    <a16:creationId xmlns:a16="http://schemas.microsoft.com/office/drawing/2014/main" id="{32645041-08B0-44B0-A67F-1BB5121CA1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813" name="Line 24">
                <a:extLst>
                  <a:ext uri="{FF2B5EF4-FFF2-40B4-BE49-F238E27FC236}">
                    <a16:creationId xmlns:a16="http://schemas.microsoft.com/office/drawing/2014/main" id="{2DB417CB-5323-42D3-AFD4-4177F0CF3C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2775" name="Group 25">
              <a:extLst>
                <a:ext uri="{FF2B5EF4-FFF2-40B4-BE49-F238E27FC236}">
                  <a16:creationId xmlns:a16="http://schemas.microsoft.com/office/drawing/2014/main" id="{AF6BC462-CBA1-48EF-A7B7-7F4753130A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90"/>
              <a:ext cx="544" cy="181"/>
              <a:chOff x="385" y="890"/>
              <a:chExt cx="544" cy="181"/>
            </a:xfrm>
          </p:grpSpPr>
          <p:sp>
            <p:nvSpPr>
              <p:cNvPr id="72806" name="AutoShape 26">
                <a:extLst>
                  <a:ext uri="{FF2B5EF4-FFF2-40B4-BE49-F238E27FC236}">
                    <a16:creationId xmlns:a16="http://schemas.microsoft.com/office/drawing/2014/main" id="{0BBF473F-E2F8-4ADD-84D9-E257AC2FA2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07" name="AutoShape 27">
                <a:extLst>
                  <a:ext uri="{FF2B5EF4-FFF2-40B4-BE49-F238E27FC236}">
                    <a16:creationId xmlns:a16="http://schemas.microsoft.com/office/drawing/2014/main" id="{4D52169D-CD4F-4504-89ED-4835554B18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08" name="Line 28">
                <a:extLst>
                  <a:ext uri="{FF2B5EF4-FFF2-40B4-BE49-F238E27FC236}">
                    <a16:creationId xmlns:a16="http://schemas.microsoft.com/office/drawing/2014/main" id="{92F768B7-F535-4884-9890-044FBA971C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809" name="Line 29">
                <a:extLst>
                  <a:ext uri="{FF2B5EF4-FFF2-40B4-BE49-F238E27FC236}">
                    <a16:creationId xmlns:a16="http://schemas.microsoft.com/office/drawing/2014/main" id="{B7DA1380-C1CB-4490-9AC7-302D94FC68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2776" name="Group 30">
              <a:extLst>
                <a:ext uri="{FF2B5EF4-FFF2-40B4-BE49-F238E27FC236}">
                  <a16:creationId xmlns:a16="http://schemas.microsoft.com/office/drawing/2014/main" id="{82C4BBAB-2C44-4358-9A00-6EBFB4CAFE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7" y="890"/>
              <a:ext cx="544" cy="181"/>
              <a:chOff x="385" y="890"/>
              <a:chExt cx="544" cy="181"/>
            </a:xfrm>
          </p:grpSpPr>
          <p:sp>
            <p:nvSpPr>
              <p:cNvPr id="72802" name="AutoShape 31">
                <a:extLst>
                  <a:ext uri="{FF2B5EF4-FFF2-40B4-BE49-F238E27FC236}">
                    <a16:creationId xmlns:a16="http://schemas.microsoft.com/office/drawing/2014/main" id="{7A94C908-B2FB-4EA8-AD36-BA09A2F7E1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03" name="AutoShape 32">
                <a:extLst>
                  <a:ext uri="{FF2B5EF4-FFF2-40B4-BE49-F238E27FC236}">
                    <a16:creationId xmlns:a16="http://schemas.microsoft.com/office/drawing/2014/main" id="{CA1DA7B2-4CB6-448C-831B-3F99E59EDA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04" name="Line 33">
                <a:extLst>
                  <a:ext uri="{FF2B5EF4-FFF2-40B4-BE49-F238E27FC236}">
                    <a16:creationId xmlns:a16="http://schemas.microsoft.com/office/drawing/2014/main" id="{0905F0E5-D666-44DA-BC99-B84585F16A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805" name="Line 34">
                <a:extLst>
                  <a:ext uri="{FF2B5EF4-FFF2-40B4-BE49-F238E27FC236}">
                    <a16:creationId xmlns:a16="http://schemas.microsoft.com/office/drawing/2014/main" id="{38FA9664-FDAE-4B89-AD9A-39335EBFC6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2777" name="Group 35">
              <a:extLst>
                <a:ext uri="{FF2B5EF4-FFF2-40B4-BE49-F238E27FC236}">
                  <a16:creationId xmlns:a16="http://schemas.microsoft.com/office/drawing/2014/main" id="{5EE269BC-FAC9-45DE-AA26-15C53823F8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890"/>
              <a:ext cx="544" cy="181"/>
              <a:chOff x="385" y="890"/>
              <a:chExt cx="544" cy="181"/>
            </a:xfrm>
          </p:grpSpPr>
          <p:sp>
            <p:nvSpPr>
              <p:cNvPr id="72798" name="AutoShape 36">
                <a:extLst>
                  <a:ext uri="{FF2B5EF4-FFF2-40B4-BE49-F238E27FC236}">
                    <a16:creationId xmlns:a16="http://schemas.microsoft.com/office/drawing/2014/main" id="{3E1FEE2A-0EE6-4F4C-9763-E2899CB651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99" name="AutoShape 37">
                <a:extLst>
                  <a:ext uri="{FF2B5EF4-FFF2-40B4-BE49-F238E27FC236}">
                    <a16:creationId xmlns:a16="http://schemas.microsoft.com/office/drawing/2014/main" id="{4BCF7490-0CBD-4037-AEAD-D6E1A2FC07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800" name="Line 38">
                <a:extLst>
                  <a:ext uri="{FF2B5EF4-FFF2-40B4-BE49-F238E27FC236}">
                    <a16:creationId xmlns:a16="http://schemas.microsoft.com/office/drawing/2014/main" id="{63B2FDC2-B813-4B3F-A116-7EB0F2032D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801" name="Line 39">
                <a:extLst>
                  <a:ext uri="{FF2B5EF4-FFF2-40B4-BE49-F238E27FC236}">
                    <a16:creationId xmlns:a16="http://schemas.microsoft.com/office/drawing/2014/main" id="{2D2FB5A4-6C1E-40F8-8A09-969AFF76A6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2778" name="Group 40">
              <a:extLst>
                <a:ext uri="{FF2B5EF4-FFF2-40B4-BE49-F238E27FC236}">
                  <a16:creationId xmlns:a16="http://schemas.microsoft.com/office/drawing/2014/main" id="{8C9E8847-B8E0-4A93-BD00-25F82A1895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5" y="890"/>
              <a:ext cx="544" cy="181"/>
              <a:chOff x="385" y="890"/>
              <a:chExt cx="544" cy="181"/>
            </a:xfrm>
          </p:grpSpPr>
          <p:sp>
            <p:nvSpPr>
              <p:cNvPr id="72794" name="AutoShape 41">
                <a:extLst>
                  <a:ext uri="{FF2B5EF4-FFF2-40B4-BE49-F238E27FC236}">
                    <a16:creationId xmlns:a16="http://schemas.microsoft.com/office/drawing/2014/main" id="{83EA2052-6C47-4D7B-9350-BD767BFF90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95" name="AutoShape 42">
                <a:extLst>
                  <a:ext uri="{FF2B5EF4-FFF2-40B4-BE49-F238E27FC236}">
                    <a16:creationId xmlns:a16="http://schemas.microsoft.com/office/drawing/2014/main" id="{150E2401-48B9-4E05-91E9-15E8636387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96" name="Line 43">
                <a:extLst>
                  <a:ext uri="{FF2B5EF4-FFF2-40B4-BE49-F238E27FC236}">
                    <a16:creationId xmlns:a16="http://schemas.microsoft.com/office/drawing/2014/main" id="{E2CB1F23-4327-4F98-A0B2-58D2642BA2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797" name="Line 44">
                <a:extLst>
                  <a:ext uri="{FF2B5EF4-FFF2-40B4-BE49-F238E27FC236}">
                    <a16:creationId xmlns:a16="http://schemas.microsoft.com/office/drawing/2014/main" id="{B45A072F-B4B4-47AF-8AEC-B8146F4DF1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2779" name="Group 45">
              <a:extLst>
                <a:ext uri="{FF2B5EF4-FFF2-40B4-BE49-F238E27FC236}">
                  <a16:creationId xmlns:a16="http://schemas.microsoft.com/office/drawing/2014/main" id="{E5CEBF91-6419-45AD-A193-878EAAC428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0" y="890"/>
              <a:ext cx="544" cy="181"/>
              <a:chOff x="385" y="890"/>
              <a:chExt cx="544" cy="181"/>
            </a:xfrm>
          </p:grpSpPr>
          <p:sp>
            <p:nvSpPr>
              <p:cNvPr id="72790" name="AutoShape 46">
                <a:extLst>
                  <a:ext uri="{FF2B5EF4-FFF2-40B4-BE49-F238E27FC236}">
                    <a16:creationId xmlns:a16="http://schemas.microsoft.com/office/drawing/2014/main" id="{855386A4-5BAB-4815-9B14-4827B27303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91" name="AutoShape 47">
                <a:extLst>
                  <a:ext uri="{FF2B5EF4-FFF2-40B4-BE49-F238E27FC236}">
                    <a16:creationId xmlns:a16="http://schemas.microsoft.com/office/drawing/2014/main" id="{4ECB3BAF-BBE3-4EE8-AA22-4EDB6B10B0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92" name="Line 48">
                <a:extLst>
                  <a:ext uri="{FF2B5EF4-FFF2-40B4-BE49-F238E27FC236}">
                    <a16:creationId xmlns:a16="http://schemas.microsoft.com/office/drawing/2014/main" id="{962E9674-7596-44A7-BC6D-6657FDF521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793" name="Line 49">
                <a:extLst>
                  <a:ext uri="{FF2B5EF4-FFF2-40B4-BE49-F238E27FC236}">
                    <a16:creationId xmlns:a16="http://schemas.microsoft.com/office/drawing/2014/main" id="{D6DDD746-BA7D-4594-BDAD-6ED9A7B892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2780" name="Group 50">
              <a:extLst>
                <a:ext uri="{FF2B5EF4-FFF2-40B4-BE49-F238E27FC236}">
                  <a16:creationId xmlns:a16="http://schemas.microsoft.com/office/drawing/2014/main" id="{17F9CF8C-007F-4CB0-85F0-5E7663521C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4" y="890"/>
              <a:ext cx="544" cy="181"/>
              <a:chOff x="385" y="890"/>
              <a:chExt cx="544" cy="181"/>
            </a:xfrm>
          </p:grpSpPr>
          <p:sp>
            <p:nvSpPr>
              <p:cNvPr id="72786" name="AutoShape 51">
                <a:extLst>
                  <a:ext uri="{FF2B5EF4-FFF2-40B4-BE49-F238E27FC236}">
                    <a16:creationId xmlns:a16="http://schemas.microsoft.com/office/drawing/2014/main" id="{9C37FDC4-DF5E-4FD5-8194-D416558E2F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87" name="AutoShape 52">
                <a:extLst>
                  <a:ext uri="{FF2B5EF4-FFF2-40B4-BE49-F238E27FC236}">
                    <a16:creationId xmlns:a16="http://schemas.microsoft.com/office/drawing/2014/main" id="{5CB488DD-65D0-4AF5-AACA-223D28E922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88" name="Line 53">
                <a:extLst>
                  <a:ext uri="{FF2B5EF4-FFF2-40B4-BE49-F238E27FC236}">
                    <a16:creationId xmlns:a16="http://schemas.microsoft.com/office/drawing/2014/main" id="{F99A595C-4269-40C3-8B4E-7F28E6D2B3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789" name="Line 54">
                <a:extLst>
                  <a:ext uri="{FF2B5EF4-FFF2-40B4-BE49-F238E27FC236}">
                    <a16:creationId xmlns:a16="http://schemas.microsoft.com/office/drawing/2014/main" id="{FD73918A-253E-43F1-A163-D84E6F8D78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2781" name="Group 55">
              <a:extLst>
                <a:ext uri="{FF2B5EF4-FFF2-40B4-BE49-F238E27FC236}">
                  <a16:creationId xmlns:a16="http://schemas.microsoft.com/office/drawing/2014/main" id="{BCC94459-3DD3-41EE-8A91-88741EA836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9" y="890"/>
              <a:ext cx="544" cy="181"/>
              <a:chOff x="385" y="890"/>
              <a:chExt cx="544" cy="181"/>
            </a:xfrm>
          </p:grpSpPr>
          <p:sp>
            <p:nvSpPr>
              <p:cNvPr id="72782" name="AutoShape 56">
                <a:extLst>
                  <a:ext uri="{FF2B5EF4-FFF2-40B4-BE49-F238E27FC236}">
                    <a16:creationId xmlns:a16="http://schemas.microsoft.com/office/drawing/2014/main" id="{3F4F6DC5-444E-4372-AC33-5420366FC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83" name="AutoShape 57">
                <a:extLst>
                  <a:ext uri="{FF2B5EF4-FFF2-40B4-BE49-F238E27FC236}">
                    <a16:creationId xmlns:a16="http://schemas.microsoft.com/office/drawing/2014/main" id="{4F473AC0-ED6E-49E8-A166-0E6FBE380F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84" name="Line 58">
                <a:extLst>
                  <a:ext uri="{FF2B5EF4-FFF2-40B4-BE49-F238E27FC236}">
                    <a16:creationId xmlns:a16="http://schemas.microsoft.com/office/drawing/2014/main" id="{120E591E-E0B0-43AC-A830-6379544868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785" name="Line 59">
                <a:extLst>
                  <a:ext uri="{FF2B5EF4-FFF2-40B4-BE49-F238E27FC236}">
                    <a16:creationId xmlns:a16="http://schemas.microsoft.com/office/drawing/2014/main" id="{581CAECD-672C-4857-AC04-5B14B158FC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72709" name="Oval 60">
            <a:extLst>
              <a:ext uri="{FF2B5EF4-FFF2-40B4-BE49-F238E27FC236}">
                <a16:creationId xmlns:a16="http://schemas.microsoft.com/office/drawing/2014/main" id="{EEAB9D83-DBA7-4E14-A4C9-C75CBEBBA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205038"/>
            <a:ext cx="1800225" cy="576262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Endoceluláza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grpSp>
        <p:nvGrpSpPr>
          <p:cNvPr id="72710" name="Group 61">
            <a:extLst>
              <a:ext uri="{FF2B5EF4-FFF2-40B4-BE49-F238E27FC236}">
                <a16:creationId xmlns:a16="http://schemas.microsoft.com/office/drawing/2014/main" id="{C3BE11AB-8BF8-4E40-8B4A-A0368F753BCF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700213"/>
            <a:ext cx="5111750" cy="649287"/>
            <a:chOff x="975" y="1071"/>
            <a:chExt cx="3220" cy="409"/>
          </a:xfrm>
        </p:grpSpPr>
        <p:sp>
          <p:nvSpPr>
            <p:cNvPr id="72769" name="Line 62">
              <a:extLst>
                <a:ext uri="{FF2B5EF4-FFF2-40B4-BE49-F238E27FC236}">
                  <a16:creationId xmlns:a16="http://schemas.microsoft.com/office/drawing/2014/main" id="{ABF7C14C-D466-4E2B-BCFF-F72694BDF4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5" y="1162"/>
              <a:ext cx="1134" cy="27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770" name="Line 63">
              <a:extLst>
                <a:ext uri="{FF2B5EF4-FFF2-40B4-BE49-F238E27FC236}">
                  <a16:creationId xmlns:a16="http://schemas.microsoft.com/office/drawing/2014/main" id="{86048F29-B5EF-43F0-98C5-8B43927F32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3" y="1071"/>
              <a:ext cx="952" cy="409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72711" name="Group 64">
            <a:extLst>
              <a:ext uri="{FF2B5EF4-FFF2-40B4-BE49-F238E27FC236}">
                <a16:creationId xmlns:a16="http://schemas.microsoft.com/office/drawing/2014/main" id="{BA3A68F8-A54A-4987-BBA7-5CCDC72A2A5C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3213100"/>
            <a:ext cx="8351838" cy="431800"/>
            <a:chOff x="386" y="2024"/>
            <a:chExt cx="5261" cy="272"/>
          </a:xfrm>
        </p:grpSpPr>
        <p:grpSp>
          <p:nvGrpSpPr>
            <p:cNvPr id="72736" name="Group 65">
              <a:extLst>
                <a:ext uri="{FF2B5EF4-FFF2-40B4-BE49-F238E27FC236}">
                  <a16:creationId xmlns:a16="http://schemas.microsoft.com/office/drawing/2014/main" id="{41BF88F5-3B44-4049-A085-FA88D3BEC4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1" y="2115"/>
              <a:ext cx="2086" cy="181"/>
              <a:chOff x="3561" y="2115"/>
              <a:chExt cx="2086" cy="181"/>
            </a:xfrm>
          </p:grpSpPr>
          <p:sp>
            <p:nvSpPr>
              <p:cNvPr id="72751" name="AutoShape 66">
                <a:extLst>
                  <a:ext uri="{FF2B5EF4-FFF2-40B4-BE49-F238E27FC236}">
                    <a16:creationId xmlns:a16="http://schemas.microsoft.com/office/drawing/2014/main" id="{D82F54DA-A222-4EA2-B7AE-FF2E66C380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52" name="AutoShape 67">
                <a:extLst>
                  <a:ext uri="{FF2B5EF4-FFF2-40B4-BE49-F238E27FC236}">
                    <a16:creationId xmlns:a16="http://schemas.microsoft.com/office/drawing/2014/main" id="{EB4D9B69-249B-43F1-80D9-F60272CB8B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1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53" name="Line 68">
                <a:extLst>
                  <a:ext uri="{FF2B5EF4-FFF2-40B4-BE49-F238E27FC236}">
                    <a16:creationId xmlns:a16="http://schemas.microsoft.com/office/drawing/2014/main" id="{979BDDCD-B2C6-4B5B-860C-B375ACE784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2" y="220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72754" name="Group 69">
                <a:extLst>
                  <a:ext uri="{FF2B5EF4-FFF2-40B4-BE49-F238E27FC236}">
                    <a16:creationId xmlns:a16="http://schemas.microsoft.com/office/drawing/2014/main" id="{95ED68D2-0603-4FF8-B0BC-DB1299A1B3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14" y="2115"/>
                <a:ext cx="544" cy="181"/>
                <a:chOff x="385" y="890"/>
                <a:chExt cx="544" cy="181"/>
              </a:xfrm>
            </p:grpSpPr>
            <p:sp>
              <p:nvSpPr>
                <p:cNvPr id="72765" name="AutoShape 70">
                  <a:extLst>
                    <a:ext uri="{FF2B5EF4-FFF2-40B4-BE49-F238E27FC236}">
                      <a16:creationId xmlns:a16="http://schemas.microsoft.com/office/drawing/2014/main" id="{3E912C4C-8109-45D8-8F96-9CBD363F6F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2766" name="AutoShape 71">
                  <a:extLst>
                    <a:ext uri="{FF2B5EF4-FFF2-40B4-BE49-F238E27FC236}">
                      <a16:creationId xmlns:a16="http://schemas.microsoft.com/office/drawing/2014/main" id="{4F9431FB-CF6E-4F72-807C-A661C4C8BE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2767" name="Line 72">
                  <a:extLst>
                    <a:ext uri="{FF2B5EF4-FFF2-40B4-BE49-F238E27FC236}">
                      <a16:creationId xmlns:a16="http://schemas.microsoft.com/office/drawing/2014/main" id="{11141C31-1643-48E9-8293-1D0E04DD3F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2768" name="Line 73">
                  <a:extLst>
                    <a:ext uri="{FF2B5EF4-FFF2-40B4-BE49-F238E27FC236}">
                      <a16:creationId xmlns:a16="http://schemas.microsoft.com/office/drawing/2014/main" id="{7384D5A1-7C6C-47E4-9306-E6C0CA1F9F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2755" name="Group 74">
                <a:extLst>
                  <a:ext uri="{FF2B5EF4-FFF2-40B4-BE49-F238E27FC236}">
                    <a16:creationId xmlns:a16="http://schemas.microsoft.com/office/drawing/2014/main" id="{53C963A9-CBD1-409E-84CC-80BC0135FD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58" y="2115"/>
                <a:ext cx="544" cy="181"/>
                <a:chOff x="385" y="890"/>
                <a:chExt cx="544" cy="181"/>
              </a:xfrm>
            </p:grpSpPr>
            <p:sp>
              <p:nvSpPr>
                <p:cNvPr id="72761" name="AutoShape 75">
                  <a:extLst>
                    <a:ext uri="{FF2B5EF4-FFF2-40B4-BE49-F238E27FC236}">
                      <a16:creationId xmlns:a16="http://schemas.microsoft.com/office/drawing/2014/main" id="{728EFB6B-95FB-4431-8293-B6A3C91CC8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2762" name="AutoShape 76">
                  <a:extLst>
                    <a:ext uri="{FF2B5EF4-FFF2-40B4-BE49-F238E27FC236}">
                      <a16:creationId xmlns:a16="http://schemas.microsoft.com/office/drawing/2014/main" id="{33AC4CE9-19CD-4BBE-970C-DA3DADEC61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2763" name="Line 77">
                  <a:extLst>
                    <a:ext uri="{FF2B5EF4-FFF2-40B4-BE49-F238E27FC236}">
                      <a16:creationId xmlns:a16="http://schemas.microsoft.com/office/drawing/2014/main" id="{6405A60C-E3B2-4D49-A22A-1B549785E0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2764" name="Line 78">
                  <a:extLst>
                    <a:ext uri="{FF2B5EF4-FFF2-40B4-BE49-F238E27FC236}">
                      <a16:creationId xmlns:a16="http://schemas.microsoft.com/office/drawing/2014/main" id="{5DAEEDEA-3DCF-4E0B-9BD0-0BE9653186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2756" name="Group 79">
                <a:extLst>
                  <a:ext uri="{FF2B5EF4-FFF2-40B4-BE49-F238E27FC236}">
                    <a16:creationId xmlns:a16="http://schemas.microsoft.com/office/drawing/2014/main" id="{4A0E8940-4280-4268-8F40-5C47F7ED46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03" y="2115"/>
                <a:ext cx="544" cy="181"/>
                <a:chOff x="385" y="890"/>
                <a:chExt cx="544" cy="181"/>
              </a:xfrm>
            </p:grpSpPr>
            <p:sp>
              <p:nvSpPr>
                <p:cNvPr id="72757" name="AutoShape 80">
                  <a:extLst>
                    <a:ext uri="{FF2B5EF4-FFF2-40B4-BE49-F238E27FC236}">
                      <a16:creationId xmlns:a16="http://schemas.microsoft.com/office/drawing/2014/main" id="{70D6094C-A65A-4C00-969C-5D296683BE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2758" name="AutoShape 81">
                  <a:extLst>
                    <a:ext uri="{FF2B5EF4-FFF2-40B4-BE49-F238E27FC236}">
                      <a16:creationId xmlns:a16="http://schemas.microsoft.com/office/drawing/2014/main" id="{B8435984-69F1-4BD9-8FB4-897933BF26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2759" name="Line 82">
                  <a:extLst>
                    <a:ext uri="{FF2B5EF4-FFF2-40B4-BE49-F238E27FC236}">
                      <a16:creationId xmlns:a16="http://schemas.microsoft.com/office/drawing/2014/main" id="{ACFCAE82-8DEA-41FB-BB7D-DC4B7E7DE9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2760" name="Line 83">
                  <a:extLst>
                    <a:ext uri="{FF2B5EF4-FFF2-40B4-BE49-F238E27FC236}">
                      <a16:creationId xmlns:a16="http://schemas.microsoft.com/office/drawing/2014/main" id="{E3D1A501-E7E7-42AB-8458-E63A385353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72737" name="Group 84">
              <a:extLst>
                <a:ext uri="{FF2B5EF4-FFF2-40B4-BE49-F238E27FC236}">
                  <a16:creationId xmlns:a16="http://schemas.microsoft.com/office/drawing/2014/main" id="{48416960-271C-4820-AC89-212294E4D3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" y="2024"/>
              <a:ext cx="1541" cy="181"/>
              <a:chOff x="386" y="2024"/>
              <a:chExt cx="1541" cy="181"/>
            </a:xfrm>
          </p:grpSpPr>
          <p:sp>
            <p:nvSpPr>
              <p:cNvPr id="72738" name="AutoShape 85">
                <a:extLst>
                  <a:ext uri="{FF2B5EF4-FFF2-40B4-BE49-F238E27FC236}">
                    <a16:creationId xmlns:a16="http://schemas.microsoft.com/office/drawing/2014/main" id="{902BFA53-1AAB-40BD-8A90-87718B16EC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8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39" name="AutoShape 86">
                <a:extLst>
                  <a:ext uri="{FF2B5EF4-FFF2-40B4-BE49-F238E27FC236}">
                    <a16:creationId xmlns:a16="http://schemas.microsoft.com/office/drawing/2014/main" id="{B57D51E8-C705-4C1E-9A32-03086C783A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2740" name="Line 87">
                <a:extLst>
                  <a:ext uri="{FF2B5EF4-FFF2-40B4-BE49-F238E27FC236}">
                    <a16:creationId xmlns:a16="http://schemas.microsoft.com/office/drawing/2014/main" id="{096A2F47-5807-4C06-908E-E3C83ED526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7" y="2115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72741" name="Group 88">
                <a:extLst>
                  <a:ext uri="{FF2B5EF4-FFF2-40B4-BE49-F238E27FC236}">
                    <a16:creationId xmlns:a16="http://schemas.microsoft.com/office/drawing/2014/main" id="{BD1ED408-C147-41CD-9CC3-60E6CA3581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9" y="2024"/>
                <a:ext cx="544" cy="181"/>
                <a:chOff x="385" y="890"/>
                <a:chExt cx="544" cy="181"/>
              </a:xfrm>
            </p:grpSpPr>
            <p:sp>
              <p:nvSpPr>
                <p:cNvPr id="72747" name="AutoShape 89">
                  <a:extLst>
                    <a:ext uri="{FF2B5EF4-FFF2-40B4-BE49-F238E27FC236}">
                      <a16:creationId xmlns:a16="http://schemas.microsoft.com/office/drawing/2014/main" id="{AB366F23-0D89-48D8-9307-1D94834DCE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2748" name="AutoShape 90">
                  <a:extLst>
                    <a:ext uri="{FF2B5EF4-FFF2-40B4-BE49-F238E27FC236}">
                      <a16:creationId xmlns:a16="http://schemas.microsoft.com/office/drawing/2014/main" id="{DAD64E6D-CD1F-4AD9-9494-0597744036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2749" name="Line 91">
                  <a:extLst>
                    <a:ext uri="{FF2B5EF4-FFF2-40B4-BE49-F238E27FC236}">
                      <a16:creationId xmlns:a16="http://schemas.microsoft.com/office/drawing/2014/main" id="{3B707BFF-FC5B-488F-BE7A-F145A3FC2E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2750" name="Line 92">
                  <a:extLst>
                    <a:ext uri="{FF2B5EF4-FFF2-40B4-BE49-F238E27FC236}">
                      <a16:creationId xmlns:a16="http://schemas.microsoft.com/office/drawing/2014/main" id="{C3BF5157-F8C9-4E17-B3F5-7ABF3B2892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2742" name="Group 93">
                <a:extLst>
                  <a:ext uri="{FF2B5EF4-FFF2-40B4-BE49-F238E27FC236}">
                    <a16:creationId xmlns:a16="http://schemas.microsoft.com/office/drawing/2014/main" id="{DFA7C68D-0A55-4950-BA1B-E67AD77F94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83" y="2024"/>
                <a:ext cx="544" cy="181"/>
                <a:chOff x="385" y="890"/>
                <a:chExt cx="544" cy="181"/>
              </a:xfrm>
            </p:grpSpPr>
            <p:sp>
              <p:nvSpPr>
                <p:cNvPr id="72743" name="AutoShape 94">
                  <a:extLst>
                    <a:ext uri="{FF2B5EF4-FFF2-40B4-BE49-F238E27FC236}">
                      <a16:creationId xmlns:a16="http://schemas.microsoft.com/office/drawing/2014/main" id="{BD7CFAB7-6904-419B-8EBE-327DD13BCB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2744" name="AutoShape 95">
                  <a:extLst>
                    <a:ext uri="{FF2B5EF4-FFF2-40B4-BE49-F238E27FC236}">
                      <a16:creationId xmlns:a16="http://schemas.microsoft.com/office/drawing/2014/main" id="{6E8DA76D-6B5C-475C-B3F5-9EE9C7E1D4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2745" name="Line 96">
                  <a:extLst>
                    <a:ext uri="{FF2B5EF4-FFF2-40B4-BE49-F238E27FC236}">
                      <a16:creationId xmlns:a16="http://schemas.microsoft.com/office/drawing/2014/main" id="{5FB7225C-185D-4B75-AB70-D0BEB84628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2746" name="Line 97">
                  <a:extLst>
                    <a:ext uri="{FF2B5EF4-FFF2-40B4-BE49-F238E27FC236}">
                      <a16:creationId xmlns:a16="http://schemas.microsoft.com/office/drawing/2014/main" id="{4B74EA03-7FF4-41EA-8B6D-5B323A50F8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</p:grpSp>
      <p:sp>
        <p:nvSpPr>
          <p:cNvPr id="72712" name="Oval 98">
            <a:extLst>
              <a:ext uri="{FF2B5EF4-FFF2-40B4-BE49-F238E27FC236}">
                <a16:creationId xmlns:a16="http://schemas.microsoft.com/office/drawing/2014/main" id="{E1F4AD00-E622-47C4-A44C-B7824C09C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3860800"/>
            <a:ext cx="2374900" cy="576263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Celobiohydroláza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sp>
        <p:nvSpPr>
          <p:cNvPr id="72713" name="Line 99">
            <a:extLst>
              <a:ext uri="{FF2B5EF4-FFF2-40B4-BE49-F238E27FC236}">
                <a16:creationId xmlns:a16="http://schemas.microsoft.com/office/drawing/2014/main" id="{9F05EC52-EB18-4E0C-AA48-A1A6071D7AF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95513" y="3573463"/>
            <a:ext cx="1008062" cy="4318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714" name="Line 100">
            <a:extLst>
              <a:ext uri="{FF2B5EF4-FFF2-40B4-BE49-F238E27FC236}">
                <a16:creationId xmlns:a16="http://schemas.microsoft.com/office/drawing/2014/main" id="{4FFCE8EF-FB3D-46D8-A3A3-B1DF0D1C35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24525" y="3644900"/>
            <a:ext cx="719138" cy="504825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715" name="AutoShape 101">
            <a:extLst>
              <a:ext uri="{FF2B5EF4-FFF2-40B4-BE49-F238E27FC236}">
                <a16:creationId xmlns:a16="http://schemas.microsoft.com/office/drawing/2014/main" id="{1E33C235-57AF-424D-8AA0-1F383FFF4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2716" name="AutoShape 102">
            <a:extLst>
              <a:ext uri="{FF2B5EF4-FFF2-40B4-BE49-F238E27FC236}">
                <a16:creationId xmlns:a16="http://schemas.microsoft.com/office/drawing/2014/main" id="{8D06972B-66E5-49FE-ABC6-68AE6D859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2717" name="Line 103">
            <a:extLst>
              <a:ext uri="{FF2B5EF4-FFF2-40B4-BE49-F238E27FC236}">
                <a16:creationId xmlns:a16="http://schemas.microsoft.com/office/drawing/2014/main" id="{EE459170-F2B4-44F7-8065-38FA09B4178B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49418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718" name="AutoShape 104">
            <a:extLst>
              <a:ext uri="{FF2B5EF4-FFF2-40B4-BE49-F238E27FC236}">
                <a16:creationId xmlns:a16="http://schemas.microsoft.com/office/drawing/2014/main" id="{9B144BF1-1B2D-4ADF-B84F-95A15234B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2719" name="AutoShape 105">
            <a:extLst>
              <a:ext uri="{FF2B5EF4-FFF2-40B4-BE49-F238E27FC236}">
                <a16:creationId xmlns:a16="http://schemas.microsoft.com/office/drawing/2014/main" id="{A20D0A75-6F9D-44C3-AECC-AF024944D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28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2720" name="Line 106">
            <a:extLst>
              <a:ext uri="{FF2B5EF4-FFF2-40B4-BE49-F238E27FC236}">
                <a16:creationId xmlns:a16="http://schemas.microsoft.com/office/drawing/2014/main" id="{A11882C6-56AF-45F7-B805-D89FD29925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0133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721" name="AutoShape 107">
            <a:extLst>
              <a:ext uri="{FF2B5EF4-FFF2-40B4-BE49-F238E27FC236}">
                <a16:creationId xmlns:a16="http://schemas.microsoft.com/office/drawing/2014/main" id="{BD9AB285-02A2-4C02-A29E-7CFC5CD06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2722" name="AutoShape 108">
            <a:extLst>
              <a:ext uri="{FF2B5EF4-FFF2-40B4-BE49-F238E27FC236}">
                <a16:creationId xmlns:a16="http://schemas.microsoft.com/office/drawing/2014/main" id="{E2365603-75C8-486D-BBA5-67854CEA9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2723" name="Line 109">
            <a:extLst>
              <a:ext uri="{FF2B5EF4-FFF2-40B4-BE49-F238E27FC236}">
                <a16:creationId xmlns:a16="http://schemas.microsoft.com/office/drawing/2014/main" id="{D91215C7-1A57-4C74-856E-F2521F8885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5513" y="49418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724" name="AutoShape 110">
            <a:extLst>
              <a:ext uri="{FF2B5EF4-FFF2-40B4-BE49-F238E27FC236}">
                <a16:creationId xmlns:a16="http://schemas.microsoft.com/office/drawing/2014/main" id="{CB3E0419-7E7E-4336-8F3C-B111F7CA7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2725" name="AutoShape 111">
            <a:extLst>
              <a:ext uri="{FF2B5EF4-FFF2-40B4-BE49-F238E27FC236}">
                <a16:creationId xmlns:a16="http://schemas.microsoft.com/office/drawing/2014/main" id="{EC531E9B-A206-4171-9D03-4CDE0820B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2726" name="Line 112">
            <a:extLst>
              <a:ext uri="{FF2B5EF4-FFF2-40B4-BE49-F238E27FC236}">
                <a16:creationId xmlns:a16="http://schemas.microsoft.com/office/drawing/2014/main" id="{18857FF4-4C84-409D-A513-DA05D31C905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50133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727" name="AutoShape 113">
            <a:extLst>
              <a:ext uri="{FF2B5EF4-FFF2-40B4-BE49-F238E27FC236}">
                <a16:creationId xmlns:a16="http://schemas.microsoft.com/office/drawing/2014/main" id="{0B8CA577-A4D7-4A4B-8F3D-29438BF5F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4868863"/>
            <a:ext cx="287338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2728" name="AutoShape 114">
            <a:extLst>
              <a:ext uri="{FF2B5EF4-FFF2-40B4-BE49-F238E27FC236}">
                <a16:creationId xmlns:a16="http://schemas.microsoft.com/office/drawing/2014/main" id="{970E18F7-3B7F-48B1-A121-B8E971D34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1150" y="4868863"/>
            <a:ext cx="287338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2729" name="Line 115">
            <a:extLst>
              <a:ext uri="{FF2B5EF4-FFF2-40B4-BE49-F238E27FC236}">
                <a16:creationId xmlns:a16="http://schemas.microsoft.com/office/drawing/2014/main" id="{08B75BBB-24F4-40CE-A49F-972969D739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8488" y="50133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730" name="Oval 116">
            <a:extLst>
              <a:ext uri="{FF2B5EF4-FFF2-40B4-BE49-F238E27FC236}">
                <a16:creationId xmlns:a16="http://schemas.microsoft.com/office/drawing/2014/main" id="{CF817F3F-7CD3-4E45-8DE8-76E52FDDB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5589588"/>
            <a:ext cx="2374900" cy="57626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/>
              <a:t>Glukozidáza</a:t>
            </a:r>
            <a:endParaRPr lang="cs-CZ" altLang="cs-CZ" dirty="0"/>
          </a:p>
        </p:txBody>
      </p:sp>
      <p:sp>
        <p:nvSpPr>
          <p:cNvPr id="72731" name="Line 117">
            <a:extLst>
              <a:ext uri="{FF2B5EF4-FFF2-40B4-BE49-F238E27FC236}">
                <a16:creationId xmlns:a16="http://schemas.microsoft.com/office/drawing/2014/main" id="{A10CF5AF-0B57-4C65-B8C0-F7BB837362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00113" y="5157788"/>
            <a:ext cx="2159000" cy="50482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732" name="Line 118">
            <a:extLst>
              <a:ext uri="{FF2B5EF4-FFF2-40B4-BE49-F238E27FC236}">
                <a16:creationId xmlns:a16="http://schemas.microsoft.com/office/drawing/2014/main" id="{2F5E7210-5949-4E48-B510-5278F6FA3C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5157788"/>
            <a:ext cx="1222375" cy="360362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733" name="Line 119">
            <a:extLst>
              <a:ext uri="{FF2B5EF4-FFF2-40B4-BE49-F238E27FC236}">
                <a16:creationId xmlns:a16="http://schemas.microsoft.com/office/drawing/2014/main" id="{91017EC1-AEA4-4DDB-B2DF-4BD1636967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5963" y="5157788"/>
            <a:ext cx="1223962" cy="6477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734" name="Line 120">
            <a:extLst>
              <a:ext uri="{FF2B5EF4-FFF2-40B4-BE49-F238E27FC236}">
                <a16:creationId xmlns:a16="http://schemas.microsoft.com/office/drawing/2014/main" id="{1BD9EFE4-7915-4095-B0A6-504C4817E6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6825" y="5157788"/>
            <a:ext cx="431800" cy="35877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2735" name="Line 121">
            <a:extLst>
              <a:ext uri="{FF2B5EF4-FFF2-40B4-BE49-F238E27FC236}">
                <a16:creationId xmlns:a16="http://schemas.microsoft.com/office/drawing/2014/main" id="{4FF832D1-8D5F-47B4-A947-D7160397D0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11638" y="5157788"/>
            <a:ext cx="0" cy="28575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7F316E4A-7696-42BC-9949-126FD8882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/>
              <a:t>Odbourávání celulózy</a:t>
            </a:r>
          </a:p>
        </p:txBody>
      </p:sp>
      <p:pic>
        <p:nvPicPr>
          <p:cNvPr id="73731" name="Picture 3" descr="LOGO_FZP_CZ">
            <a:extLst>
              <a:ext uri="{FF2B5EF4-FFF2-40B4-BE49-F238E27FC236}">
                <a16:creationId xmlns:a16="http://schemas.microsoft.com/office/drawing/2014/main" id="{4A08BEB3-FC8F-4905-9DE9-DBED7DEF3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3732" name="Group 4">
            <a:extLst>
              <a:ext uri="{FF2B5EF4-FFF2-40B4-BE49-F238E27FC236}">
                <a16:creationId xmlns:a16="http://schemas.microsoft.com/office/drawing/2014/main" id="{A28065A4-4056-4950-8997-60D0AB8D3896}"/>
              </a:ext>
            </a:extLst>
          </p:cNvPr>
          <p:cNvGrpSpPr>
            <a:grpSpLocks/>
          </p:cNvGrpSpPr>
          <p:nvPr/>
        </p:nvGrpSpPr>
        <p:grpSpPr bwMode="auto">
          <a:xfrm>
            <a:off x="-252413" y="1412875"/>
            <a:ext cx="9504363" cy="287338"/>
            <a:chOff x="-159" y="890"/>
            <a:chExt cx="5987" cy="181"/>
          </a:xfrm>
        </p:grpSpPr>
        <p:grpSp>
          <p:nvGrpSpPr>
            <p:cNvPr id="73809" name="Group 5">
              <a:extLst>
                <a:ext uri="{FF2B5EF4-FFF2-40B4-BE49-F238E27FC236}">
                  <a16:creationId xmlns:a16="http://schemas.microsoft.com/office/drawing/2014/main" id="{7AF85E2A-5B3C-45DB-93FE-DE4DE63594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890"/>
              <a:ext cx="544" cy="181"/>
              <a:chOff x="385" y="890"/>
              <a:chExt cx="544" cy="181"/>
            </a:xfrm>
          </p:grpSpPr>
          <p:sp>
            <p:nvSpPr>
              <p:cNvPr id="73860" name="AutoShape 6">
                <a:extLst>
                  <a:ext uri="{FF2B5EF4-FFF2-40B4-BE49-F238E27FC236}">
                    <a16:creationId xmlns:a16="http://schemas.microsoft.com/office/drawing/2014/main" id="{16E8FE75-6DAF-4D98-BE84-CBC4A35BE7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61" name="AutoShape 7">
                <a:extLst>
                  <a:ext uri="{FF2B5EF4-FFF2-40B4-BE49-F238E27FC236}">
                    <a16:creationId xmlns:a16="http://schemas.microsoft.com/office/drawing/2014/main" id="{794053FC-680E-487C-A39B-B3ACB85BD4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62" name="Line 8">
                <a:extLst>
                  <a:ext uri="{FF2B5EF4-FFF2-40B4-BE49-F238E27FC236}">
                    <a16:creationId xmlns:a16="http://schemas.microsoft.com/office/drawing/2014/main" id="{1DBA01DA-0EA7-4C9A-9A15-87D81A74F9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863" name="Line 9">
                <a:extLst>
                  <a:ext uri="{FF2B5EF4-FFF2-40B4-BE49-F238E27FC236}">
                    <a16:creationId xmlns:a16="http://schemas.microsoft.com/office/drawing/2014/main" id="{B7038AD6-E7C6-402F-A8BA-2740A5BA9C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3810" name="Group 10">
              <a:extLst>
                <a:ext uri="{FF2B5EF4-FFF2-40B4-BE49-F238E27FC236}">
                  <a16:creationId xmlns:a16="http://schemas.microsoft.com/office/drawing/2014/main" id="{3FAC7021-B949-4C4F-AF0C-2CD78E0A7C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890"/>
              <a:ext cx="544" cy="181"/>
              <a:chOff x="385" y="890"/>
              <a:chExt cx="544" cy="181"/>
            </a:xfrm>
          </p:grpSpPr>
          <p:sp>
            <p:nvSpPr>
              <p:cNvPr id="73856" name="AutoShape 11">
                <a:extLst>
                  <a:ext uri="{FF2B5EF4-FFF2-40B4-BE49-F238E27FC236}">
                    <a16:creationId xmlns:a16="http://schemas.microsoft.com/office/drawing/2014/main" id="{B4DBF69E-D4A7-4C5A-A9FF-3243401CA9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57" name="AutoShape 12">
                <a:extLst>
                  <a:ext uri="{FF2B5EF4-FFF2-40B4-BE49-F238E27FC236}">
                    <a16:creationId xmlns:a16="http://schemas.microsoft.com/office/drawing/2014/main" id="{820B0232-F06B-44FB-AC41-8F51EFFFD8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58" name="Line 13">
                <a:extLst>
                  <a:ext uri="{FF2B5EF4-FFF2-40B4-BE49-F238E27FC236}">
                    <a16:creationId xmlns:a16="http://schemas.microsoft.com/office/drawing/2014/main" id="{85C0435E-DFB2-4D0D-BFAF-37F1E0E445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859" name="Line 14">
                <a:extLst>
                  <a:ext uri="{FF2B5EF4-FFF2-40B4-BE49-F238E27FC236}">
                    <a16:creationId xmlns:a16="http://schemas.microsoft.com/office/drawing/2014/main" id="{983F17BB-BA39-4654-B5AC-66E91F3E5E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3811" name="Group 15">
              <a:extLst>
                <a:ext uri="{FF2B5EF4-FFF2-40B4-BE49-F238E27FC236}">
                  <a16:creationId xmlns:a16="http://schemas.microsoft.com/office/drawing/2014/main" id="{00C7EE84-FBEB-4B01-AA08-3E0E3D3381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" y="890"/>
              <a:ext cx="544" cy="181"/>
              <a:chOff x="385" y="890"/>
              <a:chExt cx="544" cy="181"/>
            </a:xfrm>
          </p:grpSpPr>
          <p:sp>
            <p:nvSpPr>
              <p:cNvPr id="73852" name="AutoShape 16">
                <a:extLst>
                  <a:ext uri="{FF2B5EF4-FFF2-40B4-BE49-F238E27FC236}">
                    <a16:creationId xmlns:a16="http://schemas.microsoft.com/office/drawing/2014/main" id="{9DB2A4D4-C952-4EB8-8D05-469C877814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53" name="AutoShape 17">
                <a:extLst>
                  <a:ext uri="{FF2B5EF4-FFF2-40B4-BE49-F238E27FC236}">
                    <a16:creationId xmlns:a16="http://schemas.microsoft.com/office/drawing/2014/main" id="{0C9E26D0-C0ED-49F2-B53E-ECF4CC3CF2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54" name="Line 18">
                <a:extLst>
                  <a:ext uri="{FF2B5EF4-FFF2-40B4-BE49-F238E27FC236}">
                    <a16:creationId xmlns:a16="http://schemas.microsoft.com/office/drawing/2014/main" id="{1D312BFB-3FDE-4D1A-893E-40A0DE5E13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855" name="Line 19">
                <a:extLst>
                  <a:ext uri="{FF2B5EF4-FFF2-40B4-BE49-F238E27FC236}">
                    <a16:creationId xmlns:a16="http://schemas.microsoft.com/office/drawing/2014/main" id="{82EB75C9-E633-4304-9C74-4F5752464A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3812" name="Group 20">
              <a:extLst>
                <a:ext uri="{FF2B5EF4-FFF2-40B4-BE49-F238E27FC236}">
                  <a16:creationId xmlns:a16="http://schemas.microsoft.com/office/drawing/2014/main" id="{3FE24A5D-06D3-4CC7-B228-B84AE4FAEB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890"/>
              <a:ext cx="544" cy="181"/>
              <a:chOff x="385" y="890"/>
              <a:chExt cx="544" cy="181"/>
            </a:xfrm>
          </p:grpSpPr>
          <p:sp>
            <p:nvSpPr>
              <p:cNvPr id="73848" name="AutoShape 21">
                <a:extLst>
                  <a:ext uri="{FF2B5EF4-FFF2-40B4-BE49-F238E27FC236}">
                    <a16:creationId xmlns:a16="http://schemas.microsoft.com/office/drawing/2014/main" id="{E50F23EC-3A9C-4E47-8457-C7C9BAC0F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49" name="AutoShape 22">
                <a:extLst>
                  <a:ext uri="{FF2B5EF4-FFF2-40B4-BE49-F238E27FC236}">
                    <a16:creationId xmlns:a16="http://schemas.microsoft.com/office/drawing/2014/main" id="{66E65938-2551-4777-938C-082BD3A1AA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50" name="Line 23">
                <a:extLst>
                  <a:ext uri="{FF2B5EF4-FFF2-40B4-BE49-F238E27FC236}">
                    <a16:creationId xmlns:a16="http://schemas.microsoft.com/office/drawing/2014/main" id="{1A71D9CD-811A-420B-9142-745F4B41F3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851" name="Line 24">
                <a:extLst>
                  <a:ext uri="{FF2B5EF4-FFF2-40B4-BE49-F238E27FC236}">
                    <a16:creationId xmlns:a16="http://schemas.microsoft.com/office/drawing/2014/main" id="{756123CB-D236-46FD-977E-7E34ED39B3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3813" name="Group 25">
              <a:extLst>
                <a:ext uri="{FF2B5EF4-FFF2-40B4-BE49-F238E27FC236}">
                  <a16:creationId xmlns:a16="http://schemas.microsoft.com/office/drawing/2014/main" id="{1F7A80A0-6965-4DCD-8727-2653068733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90"/>
              <a:ext cx="544" cy="181"/>
              <a:chOff x="385" y="890"/>
              <a:chExt cx="544" cy="181"/>
            </a:xfrm>
          </p:grpSpPr>
          <p:sp>
            <p:nvSpPr>
              <p:cNvPr id="73844" name="AutoShape 26">
                <a:extLst>
                  <a:ext uri="{FF2B5EF4-FFF2-40B4-BE49-F238E27FC236}">
                    <a16:creationId xmlns:a16="http://schemas.microsoft.com/office/drawing/2014/main" id="{ECE5E912-CF02-451F-8D5D-D4C7E5AF71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45" name="AutoShape 27">
                <a:extLst>
                  <a:ext uri="{FF2B5EF4-FFF2-40B4-BE49-F238E27FC236}">
                    <a16:creationId xmlns:a16="http://schemas.microsoft.com/office/drawing/2014/main" id="{460E60CB-9F0D-4245-A524-E05C7231A2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46" name="Line 28">
                <a:extLst>
                  <a:ext uri="{FF2B5EF4-FFF2-40B4-BE49-F238E27FC236}">
                    <a16:creationId xmlns:a16="http://schemas.microsoft.com/office/drawing/2014/main" id="{0CB6548A-F5B7-4A60-B7CA-6B53FCFC83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847" name="Line 29">
                <a:extLst>
                  <a:ext uri="{FF2B5EF4-FFF2-40B4-BE49-F238E27FC236}">
                    <a16:creationId xmlns:a16="http://schemas.microsoft.com/office/drawing/2014/main" id="{1F9A0F9D-6ED1-4954-8701-D462F9444A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3814" name="Group 30">
              <a:extLst>
                <a:ext uri="{FF2B5EF4-FFF2-40B4-BE49-F238E27FC236}">
                  <a16:creationId xmlns:a16="http://schemas.microsoft.com/office/drawing/2014/main" id="{27BEB3C9-5737-4975-A04B-FE9490E0AF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7" y="890"/>
              <a:ext cx="544" cy="181"/>
              <a:chOff x="385" y="890"/>
              <a:chExt cx="544" cy="181"/>
            </a:xfrm>
          </p:grpSpPr>
          <p:sp>
            <p:nvSpPr>
              <p:cNvPr id="73840" name="AutoShape 31">
                <a:extLst>
                  <a:ext uri="{FF2B5EF4-FFF2-40B4-BE49-F238E27FC236}">
                    <a16:creationId xmlns:a16="http://schemas.microsoft.com/office/drawing/2014/main" id="{240C1C89-09D4-4CBD-9564-AA6B6B487E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41" name="AutoShape 32">
                <a:extLst>
                  <a:ext uri="{FF2B5EF4-FFF2-40B4-BE49-F238E27FC236}">
                    <a16:creationId xmlns:a16="http://schemas.microsoft.com/office/drawing/2014/main" id="{425E71E7-6255-4F34-A5ED-9D0761A1FC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42" name="Line 33">
                <a:extLst>
                  <a:ext uri="{FF2B5EF4-FFF2-40B4-BE49-F238E27FC236}">
                    <a16:creationId xmlns:a16="http://schemas.microsoft.com/office/drawing/2014/main" id="{EA1D9411-C51B-4841-9E0A-4892DD2461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843" name="Line 34">
                <a:extLst>
                  <a:ext uri="{FF2B5EF4-FFF2-40B4-BE49-F238E27FC236}">
                    <a16:creationId xmlns:a16="http://schemas.microsoft.com/office/drawing/2014/main" id="{816B0E3A-9CF3-46A0-BE09-A7D521AC34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3815" name="Group 35">
              <a:extLst>
                <a:ext uri="{FF2B5EF4-FFF2-40B4-BE49-F238E27FC236}">
                  <a16:creationId xmlns:a16="http://schemas.microsoft.com/office/drawing/2014/main" id="{64AA7114-C52A-45A3-8873-DCDE64C360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890"/>
              <a:ext cx="544" cy="181"/>
              <a:chOff x="385" y="890"/>
              <a:chExt cx="544" cy="181"/>
            </a:xfrm>
          </p:grpSpPr>
          <p:sp>
            <p:nvSpPr>
              <p:cNvPr id="73836" name="AutoShape 36">
                <a:extLst>
                  <a:ext uri="{FF2B5EF4-FFF2-40B4-BE49-F238E27FC236}">
                    <a16:creationId xmlns:a16="http://schemas.microsoft.com/office/drawing/2014/main" id="{63A90206-4926-499F-9B2A-C620A4C6B4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37" name="AutoShape 37">
                <a:extLst>
                  <a:ext uri="{FF2B5EF4-FFF2-40B4-BE49-F238E27FC236}">
                    <a16:creationId xmlns:a16="http://schemas.microsoft.com/office/drawing/2014/main" id="{C2707E13-181C-4E3D-941A-4414DDFB55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38" name="Line 38">
                <a:extLst>
                  <a:ext uri="{FF2B5EF4-FFF2-40B4-BE49-F238E27FC236}">
                    <a16:creationId xmlns:a16="http://schemas.microsoft.com/office/drawing/2014/main" id="{F4021E6F-A658-4123-ACD3-B868F8F970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839" name="Line 39">
                <a:extLst>
                  <a:ext uri="{FF2B5EF4-FFF2-40B4-BE49-F238E27FC236}">
                    <a16:creationId xmlns:a16="http://schemas.microsoft.com/office/drawing/2014/main" id="{602BD98A-50AE-4EA2-BCF2-F6133D5631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3816" name="Group 40">
              <a:extLst>
                <a:ext uri="{FF2B5EF4-FFF2-40B4-BE49-F238E27FC236}">
                  <a16:creationId xmlns:a16="http://schemas.microsoft.com/office/drawing/2014/main" id="{B105A881-EC6F-4E7F-ADA1-CFE88BDF82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5" y="890"/>
              <a:ext cx="544" cy="181"/>
              <a:chOff x="385" y="890"/>
              <a:chExt cx="544" cy="181"/>
            </a:xfrm>
          </p:grpSpPr>
          <p:sp>
            <p:nvSpPr>
              <p:cNvPr id="73832" name="AutoShape 41">
                <a:extLst>
                  <a:ext uri="{FF2B5EF4-FFF2-40B4-BE49-F238E27FC236}">
                    <a16:creationId xmlns:a16="http://schemas.microsoft.com/office/drawing/2014/main" id="{E8377364-7508-42BF-A4A3-A23ACD613B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33" name="AutoShape 42">
                <a:extLst>
                  <a:ext uri="{FF2B5EF4-FFF2-40B4-BE49-F238E27FC236}">
                    <a16:creationId xmlns:a16="http://schemas.microsoft.com/office/drawing/2014/main" id="{11672812-B1EB-4132-A97B-A2D6B17B2E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34" name="Line 43">
                <a:extLst>
                  <a:ext uri="{FF2B5EF4-FFF2-40B4-BE49-F238E27FC236}">
                    <a16:creationId xmlns:a16="http://schemas.microsoft.com/office/drawing/2014/main" id="{23473D6D-9BAF-4AB3-ADE8-682332154D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835" name="Line 44">
                <a:extLst>
                  <a:ext uri="{FF2B5EF4-FFF2-40B4-BE49-F238E27FC236}">
                    <a16:creationId xmlns:a16="http://schemas.microsoft.com/office/drawing/2014/main" id="{E8E9D8A6-7AE7-4034-88E2-4024DD3DFE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3817" name="Group 45">
              <a:extLst>
                <a:ext uri="{FF2B5EF4-FFF2-40B4-BE49-F238E27FC236}">
                  <a16:creationId xmlns:a16="http://schemas.microsoft.com/office/drawing/2014/main" id="{D088B033-9987-4B68-ADB8-FF188B9686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0" y="890"/>
              <a:ext cx="544" cy="181"/>
              <a:chOff x="385" y="890"/>
              <a:chExt cx="544" cy="181"/>
            </a:xfrm>
          </p:grpSpPr>
          <p:sp>
            <p:nvSpPr>
              <p:cNvPr id="73828" name="AutoShape 46">
                <a:extLst>
                  <a:ext uri="{FF2B5EF4-FFF2-40B4-BE49-F238E27FC236}">
                    <a16:creationId xmlns:a16="http://schemas.microsoft.com/office/drawing/2014/main" id="{D2B46502-0069-4829-9D6D-BB14BBADDB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29" name="AutoShape 47">
                <a:extLst>
                  <a:ext uri="{FF2B5EF4-FFF2-40B4-BE49-F238E27FC236}">
                    <a16:creationId xmlns:a16="http://schemas.microsoft.com/office/drawing/2014/main" id="{0DD41440-BFD5-439C-9C64-3BA14FA378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30" name="Line 48">
                <a:extLst>
                  <a:ext uri="{FF2B5EF4-FFF2-40B4-BE49-F238E27FC236}">
                    <a16:creationId xmlns:a16="http://schemas.microsoft.com/office/drawing/2014/main" id="{18498EE7-C9AF-4FEE-9869-FC49C766C3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831" name="Line 49">
                <a:extLst>
                  <a:ext uri="{FF2B5EF4-FFF2-40B4-BE49-F238E27FC236}">
                    <a16:creationId xmlns:a16="http://schemas.microsoft.com/office/drawing/2014/main" id="{DE024AA4-00C2-4E3D-9C02-1DFE267B58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3818" name="Group 50">
              <a:extLst>
                <a:ext uri="{FF2B5EF4-FFF2-40B4-BE49-F238E27FC236}">
                  <a16:creationId xmlns:a16="http://schemas.microsoft.com/office/drawing/2014/main" id="{CE982422-32A0-4094-B03A-6D4562E9B2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4" y="890"/>
              <a:ext cx="544" cy="181"/>
              <a:chOff x="385" y="890"/>
              <a:chExt cx="544" cy="181"/>
            </a:xfrm>
          </p:grpSpPr>
          <p:sp>
            <p:nvSpPr>
              <p:cNvPr id="73824" name="AutoShape 51">
                <a:extLst>
                  <a:ext uri="{FF2B5EF4-FFF2-40B4-BE49-F238E27FC236}">
                    <a16:creationId xmlns:a16="http://schemas.microsoft.com/office/drawing/2014/main" id="{D8CA335C-ADF2-4816-A90D-3A257D9E24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25" name="AutoShape 52">
                <a:extLst>
                  <a:ext uri="{FF2B5EF4-FFF2-40B4-BE49-F238E27FC236}">
                    <a16:creationId xmlns:a16="http://schemas.microsoft.com/office/drawing/2014/main" id="{977F4692-E4FA-4D3D-92C5-A9B80FA602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26" name="Line 53">
                <a:extLst>
                  <a:ext uri="{FF2B5EF4-FFF2-40B4-BE49-F238E27FC236}">
                    <a16:creationId xmlns:a16="http://schemas.microsoft.com/office/drawing/2014/main" id="{7A982750-5B9D-4492-A6A3-B14729442D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827" name="Line 54">
                <a:extLst>
                  <a:ext uri="{FF2B5EF4-FFF2-40B4-BE49-F238E27FC236}">
                    <a16:creationId xmlns:a16="http://schemas.microsoft.com/office/drawing/2014/main" id="{7152D074-27D9-4F59-8CC7-71B72BC911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3819" name="Group 55">
              <a:extLst>
                <a:ext uri="{FF2B5EF4-FFF2-40B4-BE49-F238E27FC236}">
                  <a16:creationId xmlns:a16="http://schemas.microsoft.com/office/drawing/2014/main" id="{E185D4BD-F26B-4902-9A7B-5A24C18DA1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9" y="890"/>
              <a:ext cx="544" cy="181"/>
              <a:chOff x="385" y="890"/>
              <a:chExt cx="544" cy="181"/>
            </a:xfrm>
          </p:grpSpPr>
          <p:sp>
            <p:nvSpPr>
              <p:cNvPr id="73820" name="AutoShape 56">
                <a:extLst>
                  <a:ext uri="{FF2B5EF4-FFF2-40B4-BE49-F238E27FC236}">
                    <a16:creationId xmlns:a16="http://schemas.microsoft.com/office/drawing/2014/main" id="{1F3B717A-E3AA-4610-952D-D439DC42D9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21" name="AutoShape 57">
                <a:extLst>
                  <a:ext uri="{FF2B5EF4-FFF2-40B4-BE49-F238E27FC236}">
                    <a16:creationId xmlns:a16="http://schemas.microsoft.com/office/drawing/2014/main" id="{BAE0D99F-05B4-4008-9D3B-6866BE0171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822" name="Line 58">
                <a:extLst>
                  <a:ext uri="{FF2B5EF4-FFF2-40B4-BE49-F238E27FC236}">
                    <a16:creationId xmlns:a16="http://schemas.microsoft.com/office/drawing/2014/main" id="{F1CED41A-B50D-4435-B27E-4B4704A9F7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823" name="Line 59">
                <a:extLst>
                  <a:ext uri="{FF2B5EF4-FFF2-40B4-BE49-F238E27FC236}">
                    <a16:creationId xmlns:a16="http://schemas.microsoft.com/office/drawing/2014/main" id="{B7690581-1A37-45D8-A349-D70CC59EDE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73733" name="Oval 60">
            <a:extLst>
              <a:ext uri="{FF2B5EF4-FFF2-40B4-BE49-F238E27FC236}">
                <a16:creationId xmlns:a16="http://schemas.microsoft.com/office/drawing/2014/main" id="{395D713F-33BE-4068-A365-02D0691CE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205038"/>
            <a:ext cx="1800225" cy="576262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Endoceluláza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grpSp>
        <p:nvGrpSpPr>
          <p:cNvPr id="73734" name="Group 61">
            <a:extLst>
              <a:ext uri="{FF2B5EF4-FFF2-40B4-BE49-F238E27FC236}">
                <a16:creationId xmlns:a16="http://schemas.microsoft.com/office/drawing/2014/main" id="{410371F0-16F2-4A10-BEAB-97E852A2ACD0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700213"/>
            <a:ext cx="5111750" cy="649287"/>
            <a:chOff x="975" y="1071"/>
            <a:chExt cx="3220" cy="409"/>
          </a:xfrm>
        </p:grpSpPr>
        <p:sp>
          <p:nvSpPr>
            <p:cNvPr id="73807" name="Line 62">
              <a:extLst>
                <a:ext uri="{FF2B5EF4-FFF2-40B4-BE49-F238E27FC236}">
                  <a16:creationId xmlns:a16="http://schemas.microsoft.com/office/drawing/2014/main" id="{9B5924F3-80E5-492A-9E02-95D70FCD5F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5" y="1162"/>
              <a:ext cx="1134" cy="27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3808" name="Line 63">
              <a:extLst>
                <a:ext uri="{FF2B5EF4-FFF2-40B4-BE49-F238E27FC236}">
                  <a16:creationId xmlns:a16="http://schemas.microsoft.com/office/drawing/2014/main" id="{DD4C97A9-977D-439E-8992-FF6DF722DF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3" y="1071"/>
              <a:ext cx="952" cy="409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73735" name="Group 64">
            <a:extLst>
              <a:ext uri="{FF2B5EF4-FFF2-40B4-BE49-F238E27FC236}">
                <a16:creationId xmlns:a16="http://schemas.microsoft.com/office/drawing/2014/main" id="{B6C205E0-B54C-428D-8860-1F05D715E5E6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3213100"/>
            <a:ext cx="8351838" cy="431800"/>
            <a:chOff x="386" y="2024"/>
            <a:chExt cx="5261" cy="272"/>
          </a:xfrm>
        </p:grpSpPr>
        <p:grpSp>
          <p:nvGrpSpPr>
            <p:cNvPr id="73774" name="Group 65">
              <a:extLst>
                <a:ext uri="{FF2B5EF4-FFF2-40B4-BE49-F238E27FC236}">
                  <a16:creationId xmlns:a16="http://schemas.microsoft.com/office/drawing/2014/main" id="{A3777980-425C-49AD-80C1-21D09BBF8B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1" y="2115"/>
              <a:ext cx="2086" cy="181"/>
              <a:chOff x="3561" y="2115"/>
              <a:chExt cx="2086" cy="181"/>
            </a:xfrm>
          </p:grpSpPr>
          <p:sp>
            <p:nvSpPr>
              <p:cNvPr id="73789" name="AutoShape 66">
                <a:extLst>
                  <a:ext uri="{FF2B5EF4-FFF2-40B4-BE49-F238E27FC236}">
                    <a16:creationId xmlns:a16="http://schemas.microsoft.com/office/drawing/2014/main" id="{D5BC9E33-AD75-42D9-B6DA-A59F304EF1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790" name="AutoShape 67">
                <a:extLst>
                  <a:ext uri="{FF2B5EF4-FFF2-40B4-BE49-F238E27FC236}">
                    <a16:creationId xmlns:a16="http://schemas.microsoft.com/office/drawing/2014/main" id="{A213E6DC-0938-4FB3-80EE-37271CD974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1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791" name="Line 68">
                <a:extLst>
                  <a:ext uri="{FF2B5EF4-FFF2-40B4-BE49-F238E27FC236}">
                    <a16:creationId xmlns:a16="http://schemas.microsoft.com/office/drawing/2014/main" id="{18460A6A-17E9-41CE-BE5C-2090EE3D5F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2" y="220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73792" name="Group 69">
                <a:extLst>
                  <a:ext uri="{FF2B5EF4-FFF2-40B4-BE49-F238E27FC236}">
                    <a16:creationId xmlns:a16="http://schemas.microsoft.com/office/drawing/2014/main" id="{416B5808-6B53-4C0F-8CF7-DD50595299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14" y="2115"/>
                <a:ext cx="544" cy="181"/>
                <a:chOff x="385" y="890"/>
                <a:chExt cx="544" cy="181"/>
              </a:xfrm>
            </p:grpSpPr>
            <p:sp>
              <p:nvSpPr>
                <p:cNvPr id="73803" name="AutoShape 70">
                  <a:extLst>
                    <a:ext uri="{FF2B5EF4-FFF2-40B4-BE49-F238E27FC236}">
                      <a16:creationId xmlns:a16="http://schemas.microsoft.com/office/drawing/2014/main" id="{AC1EC7BD-9365-4EBC-8B0E-F0F7FDCE21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3804" name="AutoShape 71">
                  <a:extLst>
                    <a:ext uri="{FF2B5EF4-FFF2-40B4-BE49-F238E27FC236}">
                      <a16:creationId xmlns:a16="http://schemas.microsoft.com/office/drawing/2014/main" id="{8134DDEE-E684-4075-A618-A6C5E3312A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3805" name="Line 72">
                  <a:extLst>
                    <a:ext uri="{FF2B5EF4-FFF2-40B4-BE49-F238E27FC236}">
                      <a16:creationId xmlns:a16="http://schemas.microsoft.com/office/drawing/2014/main" id="{47A932C5-704C-4DD0-8782-9D4C685A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3806" name="Line 73">
                  <a:extLst>
                    <a:ext uri="{FF2B5EF4-FFF2-40B4-BE49-F238E27FC236}">
                      <a16:creationId xmlns:a16="http://schemas.microsoft.com/office/drawing/2014/main" id="{32563A00-AD56-409E-9442-AB67AC6425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3793" name="Group 74">
                <a:extLst>
                  <a:ext uri="{FF2B5EF4-FFF2-40B4-BE49-F238E27FC236}">
                    <a16:creationId xmlns:a16="http://schemas.microsoft.com/office/drawing/2014/main" id="{5DB0CD57-8B95-47D5-A67C-9C29F09AEC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58" y="2115"/>
                <a:ext cx="544" cy="181"/>
                <a:chOff x="385" y="890"/>
                <a:chExt cx="544" cy="181"/>
              </a:xfrm>
            </p:grpSpPr>
            <p:sp>
              <p:nvSpPr>
                <p:cNvPr id="73799" name="AutoShape 75">
                  <a:extLst>
                    <a:ext uri="{FF2B5EF4-FFF2-40B4-BE49-F238E27FC236}">
                      <a16:creationId xmlns:a16="http://schemas.microsoft.com/office/drawing/2014/main" id="{6FF128EE-8124-4928-BA9D-AC25888D5C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3800" name="AutoShape 76">
                  <a:extLst>
                    <a:ext uri="{FF2B5EF4-FFF2-40B4-BE49-F238E27FC236}">
                      <a16:creationId xmlns:a16="http://schemas.microsoft.com/office/drawing/2014/main" id="{04C39B0E-3549-4304-BF39-BFC9070F0D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3801" name="Line 77">
                  <a:extLst>
                    <a:ext uri="{FF2B5EF4-FFF2-40B4-BE49-F238E27FC236}">
                      <a16:creationId xmlns:a16="http://schemas.microsoft.com/office/drawing/2014/main" id="{9D57AED4-5524-4E91-8CCF-F959447BA2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3802" name="Line 78">
                  <a:extLst>
                    <a:ext uri="{FF2B5EF4-FFF2-40B4-BE49-F238E27FC236}">
                      <a16:creationId xmlns:a16="http://schemas.microsoft.com/office/drawing/2014/main" id="{C592CBB1-54C9-4D29-BA39-B639AD62B4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3794" name="Group 79">
                <a:extLst>
                  <a:ext uri="{FF2B5EF4-FFF2-40B4-BE49-F238E27FC236}">
                    <a16:creationId xmlns:a16="http://schemas.microsoft.com/office/drawing/2014/main" id="{BA6D6998-3F4C-4397-8C8A-94A54AE7FA1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03" y="2115"/>
                <a:ext cx="544" cy="181"/>
                <a:chOff x="385" y="890"/>
                <a:chExt cx="544" cy="181"/>
              </a:xfrm>
            </p:grpSpPr>
            <p:sp>
              <p:nvSpPr>
                <p:cNvPr id="73795" name="AutoShape 80">
                  <a:extLst>
                    <a:ext uri="{FF2B5EF4-FFF2-40B4-BE49-F238E27FC236}">
                      <a16:creationId xmlns:a16="http://schemas.microsoft.com/office/drawing/2014/main" id="{3011ADB5-2355-4F90-9E91-6E38DED90D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3796" name="AutoShape 81">
                  <a:extLst>
                    <a:ext uri="{FF2B5EF4-FFF2-40B4-BE49-F238E27FC236}">
                      <a16:creationId xmlns:a16="http://schemas.microsoft.com/office/drawing/2014/main" id="{31644DFA-7F4A-422D-8F07-FBD3DBE71B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3797" name="Line 82">
                  <a:extLst>
                    <a:ext uri="{FF2B5EF4-FFF2-40B4-BE49-F238E27FC236}">
                      <a16:creationId xmlns:a16="http://schemas.microsoft.com/office/drawing/2014/main" id="{C20BE624-4707-4568-A99D-78B27E0E41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3798" name="Line 83">
                  <a:extLst>
                    <a:ext uri="{FF2B5EF4-FFF2-40B4-BE49-F238E27FC236}">
                      <a16:creationId xmlns:a16="http://schemas.microsoft.com/office/drawing/2014/main" id="{4CDB8368-F92B-4E4A-ABD8-0702ADD50B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73775" name="Group 84">
              <a:extLst>
                <a:ext uri="{FF2B5EF4-FFF2-40B4-BE49-F238E27FC236}">
                  <a16:creationId xmlns:a16="http://schemas.microsoft.com/office/drawing/2014/main" id="{35B1D3E9-4084-40EA-B1A6-E5771DF8C7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" y="2024"/>
              <a:ext cx="1541" cy="181"/>
              <a:chOff x="386" y="2024"/>
              <a:chExt cx="1541" cy="181"/>
            </a:xfrm>
          </p:grpSpPr>
          <p:sp>
            <p:nvSpPr>
              <p:cNvPr id="73776" name="AutoShape 85">
                <a:extLst>
                  <a:ext uri="{FF2B5EF4-FFF2-40B4-BE49-F238E27FC236}">
                    <a16:creationId xmlns:a16="http://schemas.microsoft.com/office/drawing/2014/main" id="{8E59B762-16AF-469E-B6C3-C7AE42F170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8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777" name="AutoShape 86">
                <a:extLst>
                  <a:ext uri="{FF2B5EF4-FFF2-40B4-BE49-F238E27FC236}">
                    <a16:creationId xmlns:a16="http://schemas.microsoft.com/office/drawing/2014/main" id="{2DA049CC-D5CF-4CA4-A489-1D6934A951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3778" name="Line 87">
                <a:extLst>
                  <a:ext uri="{FF2B5EF4-FFF2-40B4-BE49-F238E27FC236}">
                    <a16:creationId xmlns:a16="http://schemas.microsoft.com/office/drawing/2014/main" id="{B58A9080-E210-4403-9C65-423A6CFA42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7" y="2115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73779" name="Group 88">
                <a:extLst>
                  <a:ext uri="{FF2B5EF4-FFF2-40B4-BE49-F238E27FC236}">
                    <a16:creationId xmlns:a16="http://schemas.microsoft.com/office/drawing/2014/main" id="{C3A6BC4A-EDF7-43BB-A8C0-D42E9C7DFAB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9" y="2024"/>
                <a:ext cx="544" cy="181"/>
                <a:chOff x="385" y="890"/>
                <a:chExt cx="544" cy="181"/>
              </a:xfrm>
            </p:grpSpPr>
            <p:sp>
              <p:nvSpPr>
                <p:cNvPr id="73785" name="AutoShape 89">
                  <a:extLst>
                    <a:ext uri="{FF2B5EF4-FFF2-40B4-BE49-F238E27FC236}">
                      <a16:creationId xmlns:a16="http://schemas.microsoft.com/office/drawing/2014/main" id="{0213F888-780E-4FA3-8FE1-8DEC35E2B4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3786" name="AutoShape 90">
                  <a:extLst>
                    <a:ext uri="{FF2B5EF4-FFF2-40B4-BE49-F238E27FC236}">
                      <a16:creationId xmlns:a16="http://schemas.microsoft.com/office/drawing/2014/main" id="{8E207E3B-9E73-422B-81C8-94E051A0CF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3787" name="Line 91">
                  <a:extLst>
                    <a:ext uri="{FF2B5EF4-FFF2-40B4-BE49-F238E27FC236}">
                      <a16:creationId xmlns:a16="http://schemas.microsoft.com/office/drawing/2014/main" id="{FBFD1B74-A277-4ACB-9E3D-1EBB9122E3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3788" name="Line 92">
                  <a:extLst>
                    <a:ext uri="{FF2B5EF4-FFF2-40B4-BE49-F238E27FC236}">
                      <a16:creationId xmlns:a16="http://schemas.microsoft.com/office/drawing/2014/main" id="{AEB6092D-137A-48B6-ADAF-63AF1884F8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3780" name="Group 93">
                <a:extLst>
                  <a:ext uri="{FF2B5EF4-FFF2-40B4-BE49-F238E27FC236}">
                    <a16:creationId xmlns:a16="http://schemas.microsoft.com/office/drawing/2014/main" id="{E877D407-E5DF-4632-9665-7EFCF5E223D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83" y="2024"/>
                <a:ext cx="544" cy="181"/>
                <a:chOff x="385" y="890"/>
                <a:chExt cx="544" cy="181"/>
              </a:xfrm>
            </p:grpSpPr>
            <p:sp>
              <p:nvSpPr>
                <p:cNvPr id="73781" name="AutoShape 94">
                  <a:extLst>
                    <a:ext uri="{FF2B5EF4-FFF2-40B4-BE49-F238E27FC236}">
                      <a16:creationId xmlns:a16="http://schemas.microsoft.com/office/drawing/2014/main" id="{09AF0957-8CFF-4CC2-84C0-F39BE05D80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3782" name="AutoShape 95">
                  <a:extLst>
                    <a:ext uri="{FF2B5EF4-FFF2-40B4-BE49-F238E27FC236}">
                      <a16:creationId xmlns:a16="http://schemas.microsoft.com/office/drawing/2014/main" id="{76939280-8DD8-496D-AC7A-F75E17FD4B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3783" name="Line 96">
                  <a:extLst>
                    <a:ext uri="{FF2B5EF4-FFF2-40B4-BE49-F238E27FC236}">
                      <a16:creationId xmlns:a16="http://schemas.microsoft.com/office/drawing/2014/main" id="{F078DFEE-8E44-4BEE-B3C0-85D7096405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3784" name="Line 97">
                  <a:extLst>
                    <a:ext uri="{FF2B5EF4-FFF2-40B4-BE49-F238E27FC236}">
                      <a16:creationId xmlns:a16="http://schemas.microsoft.com/office/drawing/2014/main" id="{2ADA30FA-ABE3-4A55-A9CD-659A840B12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</p:grpSp>
      <p:sp>
        <p:nvSpPr>
          <p:cNvPr id="73736" name="Oval 98">
            <a:extLst>
              <a:ext uri="{FF2B5EF4-FFF2-40B4-BE49-F238E27FC236}">
                <a16:creationId xmlns:a16="http://schemas.microsoft.com/office/drawing/2014/main" id="{21A88E9F-EC23-434E-A757-B48118BC7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3860800"/>
            <a:ext cx="2374900" cy="576263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Celobiohydroláza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sp>
        <p:nvSpPr>
          <p:cNvPr id="73737" name="Line 99">
            <a:extLst>
              <a:ext uri="{FF2B5EF4-FFF2-40B4-BE49-F238E27FC236}">
                <a16:creationId xmlns:a16="http://schemas.microsoft.com/office/drawing/2014/main" id="{7BE4EEDF-ABE3-4E07-853F-66E9796F97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95513" y="3573463"/>
            <a:ext cx="1008062" cy="4318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3738" name="Line 100">
            <a:extLst>
              <a:ext uri="{FF2B5EF4-FFF2-40B4-BE49-F238E27FC236}">
                <a16:creationId xmlns:a16="http://schemas.microsoft.com/office/drawing/2014/main" id="{7C4BB9F8-1755-4E82-8F3C-620350C9E8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24525" y="3644900"/>
            <a:ext cx="719138" cy="504825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3739" name="AutoShape 101">
            <a:extLst>
              <a:ext uri="{FF2B5EF4-FFF2-40B4-BE49-F238E27FC236}">
                <a16:creationId xmlns:a16="http://schemas.microsoft.com/office/drawing/2014/main" id="{18B3EC75-D062-4B44-A88B-47D2D8EE2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3740" name="AutoShape 102">
            <a:extLst>
              <a:ext uri="{FF2B5EF4-FFF2-40B4-BE49-F238E27FC236}">
                <a16:creationId xmlns:a16="http://schemas.microsoft.com/office/drawing/2014/main" id="{C9789E1A-5474-4522-961E-9EF9E4C65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3741" name="Line 103">
            <a:extLst>
              <a:ext uri="{FF2B5EF4-FFF2-40B4-BE49-F238E27FC236}">
                <a16:creationId xmlns:a16="http://schemas.microsoft.com/office/drawing/2014/main" id="{BA12A84E-5A03-4D72-A249-0A4C35CC0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49418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3742" name="AutoShape 104">
            <a:extLst>
              <a:ext uri="{FF2B5EF4-FFF2-40B4-BE49-F238E27FC236}">
                <a16:creationId xmlns:a16="http://schemas.microsoft.com/office/drawing/2014/main" id="{561102FF-D2C4-4A37-A64B-1A681114A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3743" name="AutoShape 105">
            <a:extLst>
              <a:ext uri="{FF2B5EF4-FFF2-40B4-BE49-F238E27FC236}">
                <a16:creationId xmlns:a16="http://schemas.microsoft.com/office/drawing/2014/main" id="{76ADEAE0-520A-42C0-A432-82DD38064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28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3744" name="Line 106">
            <a:extLst>
              <a:ext uri="{FF2B5EF4-FFF2-40B4-BE49-F238E27FC236}">
                <a16:creationId xmlns:a16="http://schemas.microsoft.com/office/drawing/2014/main" id="{B0D0693F-5E5D-41FD-B58F-756D0B440A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0133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3745" name="AutoShape 107">
            <a:extLst>
              <a:ext uri="{FF2B5EF4-FFF2-40B4-BE49-F238E27FC236}">
                <a16:creationId xmlns:a16="http://schemas.microsoft.com/office/drawing/2014/main" id="{9CF66C1B-B732-4D8B-9AED-13BE2A752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3746" name="AutoShape 108">
            <a:extLst>
              <a:ext uri="{FF2B5EF4-FFF2-40B4-BE49-F238E27FC236}">
                <a16:creationId xmlns:a16="http://schemas.microsoft.com/office/drawing/2014/main" id="{1C133A62-BBC3-4A70-9C15-AB1BAC7A5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3747" name="Line 109">
            <a:extLst>
              <a:ext uri="{FF2B5EF4-FFF2-40B4-BE49-F238E27FC236}">
                <a16:creationId xmlns:a16="http://schemas.microsoft.com/office/drawing/2014/main" id="{86BFEE3D-2707-490E-854C-F4265B220D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5513" y="49418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3748" name="AutoShape 110">
            <a:extLst>
              <a:ext uri="{FF2B5EF4-FFF2-40B4-BE49-F238E27FC236}">
                <a16:creationId xmlns:a16="http://schemas.microsoft.com/office/drawing/2014/main" id="{2C056DAE-117F-465C-B1BB-126AEA3E9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3749" name="AutoShape 111">
            <a:extLst>
              <a:ext uri="{FF2B5EF4-FFF2-40B4-BE49-F238E27FC236}">
                <a16:creationId xmlns:a16="http://schemas.microsoft.com/office/drawing/2014/main" id="{1368A5A8-9EF3-4E73-A0C2-112437A19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3750" name="Line 112">
            <a:extLst>
              <a:ext uri="{FF2B5EF4-FFF2-40B4-BE49-F238E27FC236}">
                <a16:creationId xmlns:a16="http://schemas.microsoft.com/office/drawing/2014/main" id="{C2EE2F98-F91A-4DAE-BE2A-40806BD8E9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50133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3751" name="AutoShape 113">
            <a:extLst>
              <a:ext uri="{FF2B5EF4-FFF2-40B4-BE49-F238E27FC236}">
                <a16:creationId xmlns:a16="http://schemas.microsoft.com/office/drawing/2014/main" id="{3BEBC507-64D5-4648-9B9F-92AD07A81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4868863"/>
            <a:ext cx="287338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3752" name="AutoShape 114">
            <a:extLst>
              <a:ext uri="{FF2B5EF4-FFF2-40B4-BE49-F238E27FC236}">
                <a16:creationId xmlns:a16="http://schemas.microsoft.com/office/drawing/2014/main" id="{F42D3CDA-EFF6-43B8-9105-E694020D1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1150" y="4868863"/>
            <a:ext cx="287338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3753" name="Line 115">
            <a:extLst>
              <a:ext uri="{FF2B5EF4-FFF2-40B4-BE49-F238E27FC236}">
                <a16:creationId xmlns:a16="http://schemas.microsoft.com/office/drawing/2014/main" id="{D45BDE26-EC43-4A06-8289-AC90FFAEA7B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8488" y="50133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3754" name="Oval 116">
            <a:extLst>
              <a:ext uri="{FF2B5EF4-FFF2-40B4-BE49-F238E27FC236}">
                <a16:creationId xmlns:a16="http://schemas.microsoft.com/office/drawing/2014/main" id="{975330EE-7900-440D-B30E-15863B641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5589588"/>
            <a:ext cx="2374900" cy="576262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>
                <a:solidFill>
                  <a:schemeClr val="bg2"/>
                </a:solidFill>
              </a:rPr>
              <a:t>Glukozidáza</a:t>
            </a:r>
            <a:endParaRPr lang="cs-CZ" altLang="cs-CZ" dirty="0">
              <a:solidFill>
                <a:schemeClr val="bg2"/>
              </a:solidFill>
            </a:endParaRPr>
          </a:p>
        </p:txBody>
      </p:sp>
      <p:grpSp>
        <p:nvGrpSpPr>
          <p:cNvPr id="73755" name="Group 134">
            <a:extLst>
              <a:ext uri="{FF2B5EF4-FFF2-40B4-BE49-F238E27FC236}">
                <a16:creationId xmlns:a16="http://schemas.microsoft.com/office/drawing/2014/main" id="{B9257921-A275-48AF-92AF-3CAF748F3EF6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5157788"/>
            <a:ext cx="6119812" cy="647700"/>
            <a:chOff x="567" y="3249"/>
            <a:chExt cx="3855" cy="408"/>
          </a:xfrm>
        </p:grpSpPr>
        <p:sp>
          <p:nvSpPr>
            <p:cNvPr id="73769" name="Line 117">
              <a:extLst>
                <a:ext uri="{FF2B5EF4-FFF2-40B4-BE49-F238E27FC236}">
                  <a16:creationId xmlns:a16="http://schemas.microsoft.com/office/drawing/2014/main" id="{739E22EE-632D-4874-83E6-DEDD741F87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7" y="3249"/>
              <a:ext cx="1360" cy="318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3770" name="Line 118">
              <a:extLst>
                <a:ext uri="{FF2B5EF4-FFF2-40B4-BE49-F238E27FC236}">
                  <a16:creationId xmlns:a16="http://schemas.microsoft.com/office/drawing/2014/main" id="{09734221-0E8F-4F4F-A4BF-A1F68BC51B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74" y="3249"/>
              <a:ext cx="770" cy="227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3771" name="Line 119">
              <a:extLst>
                <a:ext uri="{FF2B5EF4-FFF2-40B4-BE49-F238E27FC236}">
                  <a16:creationId xmlns:a16="http://schemas.microsoft.com/office/drawing/2014/main" id="{DF7C7901-DECF-4513-B73E-345697652A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1" y="3249"/>
              <a:ext cx="771" cy="408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3772" name="Line 120">
              <a:extLst>
                <a:ext uri="{FF2B5EF4-FFF2-40B4-BE49-F238E27FC236}">
                  <a16:creationId xmlns:a16="http://schemas.microsoft.com/office/drawing/2014/main" id="{A069A397-A224-4856-9CDF-04179EFBA2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8" y="3249"/>
              <a:ext cx="272" cy="22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3773" name="Line 121">
              <a:extLst>
                <a:ext uri="{FF2B5EF4-FFF2-40B4-BE49-F238E27FC236}">
                  <a16:creationId xmlns:a16="http://schemas.microsoft.com/office/drawing/2014/main" id="{A1D33DCD-B944-4409-B82D-36F05E2054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53" y="3249"/>
              <a:ext cx="0" cy="18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73756" name="Group 122">
            <a:extLst>
              <a:ext uri="{FF2B5EF4-FFF2-40B4-BE49-F238E27FC236}">
                <a16:creationId xmlns:a16="http://schemas.microsoft.com/office/drawing/2014/main" id="{5485C08A-0B66-4A2E-91A2-FA6A84171784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6237288"/>
            <a:ext cx="7486650" cy="358775"/>
            <a:chOff x="386" y="3929"/>
            <a:chExt cx="4716" cy="226"/>
          </a:xfrm>
        </p:grpSpPr>
        <p:sp>
          <p:nvSpPr>
            <p:cNvPr id="73758" name="AutoShape 123">
              <a:extLst>
                <a:ext uri="{FF2B5EF4-FFF2-40B4-BE49-F238E27FC236}">
                  <a16:creationId xmlns:a16="http://schemas.microsoft.com/office/drawing/2014/main" id="{1D00A3DE-E566-4922-9AC2-7DBDECB66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3759" name="AutoShape 124">
              <a:extLst>
                <a:ext uri="{FF2B5EF4-FFF2-40B4-BE49-F238E27FC236}">
                  <a16:creationId xmlns:a16="http://schemas.microsoft.com/office/drawing/2014/main" id="{5BCB5975-E45E-4EE2-948D-52C2CE5A6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3760" name="AutoShape 125">
              <a:extLst>
                <a:ext uri="{FF2B5EF4-FFF2-40B4-BE49-F238E27FC236}">
                  <a16:creationId xmlns:a16="http://schemas.microsoft.com/office/drawing/2014/main" id="{1F03AB14-AEE9-4FFB-8A40-9004A9E0E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8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3761" name="AutoShape 126">
              <a:extLst>
                <a:ext uri="{FF2B5EF4-FFF2-40B4-BE49-F238E27FC236}">
                  <a16:creationId xmlns:a16="http://schemas.microsoft.com/office/drawing/2014/main" id="{87D7B3EC-9704-42DF-ACA8-87D0C08F0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6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3762" name="AutoShape 127">
              <a:extLst>
                <a:ext uri="{FF2B5EF4-FFF2-40B4-BE49-F238E27FC236}">
                  <a16:creationId xmlns:a16="http://schemas.microsoft.com/office/drawing/2014/main" id="{39A34166-5630-4AC0-92A4-752D9BE21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5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3763" name="AutoShape 128">
              <a:extLst>
                <a:ext uri="{FF2B5EF4-FFF2-40B4-BE49-F238E27FC236}">
                  <a16:creationId xmlns:a16="http://schemas.microsoft.com/office/drawing/2014/main" id="{5A98C978-72F8-4B36-9ABA-2B78074A0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3974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3764" name="AutoShape 129">
              <a:extLst>
                <a:ext uri="{FF2B5EF4-FFF2-40B4-BE49-F238E27FC236}">
                  <a16:creationId xmlns:a16="http://schemas.microsoft.com/office/drawing/2014/main" id="{1231D143-315A-436F-962E-0A46FB3AD0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7" y="3974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3765" name="AutoShape 130">
              <a:extLst>
                <a:ext uri="{FF2B5EF4-FFF2-40B4-BE49-F238E27FC236}">
                  <a16:creationId xmlns:a16="http://schemas.microsoft.com/office/drawing/2014/main" id="{824EB3DE-F61C-4FF0-8C13-5E37ED7B3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3974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3766" name="AutoShape 131">
              <a:extLst>
                <a:ext uri="{FF2B5EF4-FFF2-40B4-BE49-F238E27FC236}">
                  <a16:creationId xmlns:a16="http://schemas.microsoft.com/office/drawing/2014/main" id="{B34594D4-2CBD-4F3D-9BDA-58B574C6F6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3767" name="AutoShape 132">
              <a:extLst>
                <a:ext uri="{FF2B5EF4-FFF2-40B4-BE49-F238E27FC236}">
                  <a16:creationId xmlns:a16="http://schemas.microsoft.com/office/drawing/2014/main" id="{0CA0083F-292E-404A-A6A3-99AC5F96B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3974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3768" name="AutoShape 133">
              <a:extLst>
                <a:ext uri="{FF2B5EF4-FFF2-40B4-BE49-F238E27FC236}">
                  <a16:creationId xmlns:a16="http://schemas.microsoft.com/office/drawing/2014/main" id="{C3F43B4A-87FD-4D62-BF07-0E09C454EF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3974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</p:grpSp>
      <p:sp>
        <p:nvSpPr>
          <p:cNvPr id="73757" name="Text Box 135">
            <a:extLst>
              <a:ext uri="{FF2B5EF4-FFF2-40B4-BE49-F238E27FC236}">
                <a16:creationId xmlns:a16="http://schemas.microsoft.com/office/drawing/2014/main" id="{239AADB7-6A0B-470F-9C12-E948D8696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573405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/>
              <a:t>glukóza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A4DB950A-8F86-4D33-9A20-F8958EC3B0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/>
              <a:t>Odbourávání celulózy</a:t>
            </a:r>
          </a:p>
        </p:txBody>
      </p:sp>
      <p:pic>
        <p:nvPicPr>
          <p:cNvPr id="74755" name="Picture 4" descr="LOGO_FZP_CZ">
            <a:extLst>
              <a:ext uri="{FF2B5EF4-FFF2-40B4-BE49-F238E27FC236}">
                <a16:creationId xmlns:a16="http://schemas.microsoft.com/office/drawing/2014/main" id="{1BDA61CD-BE4F-4206-ABF1-D2E263A0C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4756" name="Group 167">
            <a:extLst>
              <a:ext uri="{FF2B5EF4-FFF2-40B4-BE49-F238E27FC236}">
                <a16:creationId xmlns:a16="http://schemas.microsoft.com/office/drawing/2014/main" id="{2389881F-1DF5-4302-907B-E1027842F85C}"/>
              </a:ext>
            </a:extLst>
          </p:cNvPr>
          <p:cNvGrpSpPr>
            <a:grpSpLocks/>
          </p:cNvGrpSpPr>
          <p:nvPr/>
        </p:nvGrpSpPr>
        <p:grpSpPr bwMode="auto">
          <a:xfrm>
            <a:off x="-252413" y="1412875"/>
            <a:ext cx="9504363" cy="287338"/>
            <a:chOff x="-159" y="890"/>
            <a:chExt cx="5987" cy="181"/>
          </a:xfrm>
        </p:grpSpPr>
        <p:grpSp>
          <p:nvGrpSpPr>
            <p:cNvPr id="74834" name="Group 11">
              <a:extLst>
                <a:ext uri="{FF2B5EF4-FFF2-40B4-BE49-F238E27FC236}">
                  <a16:creationId xmlns:a16="http://schemas.microsoft.com/office/drawing/2014/main" id="{4FF1B537-611D-43A9-A399-60593B750C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890"/>
              <a:ext cx="544" cy="181"/>
              <a:chOff x="385" y="890"/>
              <a:chExt cx="544" cy="181"/>
            </a:xfrm>
          </p:grpSpPr>
          <p:sp>
            <p:nvSpPr>
              <p:cNvPr id="74885" name="AutoShape 7">
                <a:extLst>
                  <a:ext uri="{FF2B5EF4-FFF2-40B4-BE49-F238E27FC236}">
                    <a16:creationId xmlns:a16="http://schemas.microsoft.com/office/drawing/2014/main" id="{C93AB35E-BDB1-4DB6-A986-458EE0E740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86" name="AutoShape 8">
                <a:extLst>
                  <a:ext uri="{FF2B5EF4-FFF2-40B4-BE49-F238E27FC236}">
                    <a16:creationId xmlns:a16="http://schemas.microsoft.com/office/drawing/2014/main" id="{386D0F13-53B7-4062-8529-AB9079CA7F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87" name="Line 9">
                <a:extLst>
                  <a:ext uri="{FF2B5EF4-FFF2-40B4-BE49-F238E27FC236}">
                    <a16:creationId xmlns:a16="http://schemas.microsoft.com/office/drawing/2014/main" id="{7A340E24-A2AE-4D34-8002-CB63ECCE59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888" name="Line 10">
                <a:extLst>
                  <a:ext uri="{FF2B5EF4-FFF2-40B4-BE49-F238E27FC236}">
                    <a16:creationId xmlns:a16="http://schemas.microsoft.com/office/drawing/2014/main" id="{59328236-6C35-4EC5-B7FA-A21C2DD221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4835" name="Group 12">
              <a:extLst>
                <a:ext uri="{FF2B5EF4-FFF2-40B4-BE49-F238E27FC236}">
                  <a16:creationId xmlns:a16="http://schemas.microsoft.com/office/drawing/2014/main" id="{8A3B8A42-7388-431F-B1F3-4F20F9E8DA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890"/>
              <a:ext cx="544" cy="181"/>
              <a:chOff x="385" y="890"/>
              <a:chExt cx="544" cy="181"/>
            </a:xfrm>
          </p:grpSpPr>
          <p:sp>
            <p:nvSpPr>
              <p:cNvPr id="74881" name="AutoShape 13">
                <a:extLst>
                  <a:ext uri="{FF2B5EF4-FFF2-40B4-BE49-F238E27FC236}">
                    <a16:creationId xmlns:a16="http://schemas.microsoft.com/office/drawing/2014/main" id="{33EA183D-F2D7-43ED-9E54-C987B5F8E1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82" name="AutoShape 14">
                <a:extLst>
                  <a:ext uri="{FF2B5EF4-FFF2-40B4-BE49-F238E27FC236}">
                    <a16:creationId xmlns:a16="http://schemas.microsoft.com/office/drawing/2014/main" id="{D736BF54-D0DD-4762-B83E-9247BC5179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83" name="Line 15">
                <a:extLst>
                  <a:ext uri="{FF2B5EF4-FFF2-40B4-BE49-F238E27FC236}">
                    <a16:creationId xmlns:a16="http://schemas.microsoft.com/office/drawing/2014/main" id="{85192714-7AFE-40B6-A85A-C398C47AC4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884" name="Line 16">
                <a:extLst>
                  <a:ext uri="{FF2B5EF4-FFF2-40B4-BE49-F238E27FC236}">
                    <a16:creationId xmlns:a16="http://schemas.microsoft.com/office/drawing/2014/main" id="{A33E9927-B2AB-43E3-BA38-D26F7C07EF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4836" name="Group 17">
              <a:extLst>
                <a:ext uri="{FF2B5EF4-FFF2-40B4-BE49-F238E27FC236}">
                  <a16:creationId xmlns:a16="http://schemas.microsoft.com/office/drawing/2014/main" id="{C2DAFF91-A204-4C82-8558-DED753415C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" y="890"/>
              <a:ext cx="544" cy="181"/>
              <a:chOff x="385" y="890"/>
              <a:chExt cx="544" cy="181"/>
            </a:xfrm>
          </p:grpSpPr>
          <p:sp>
            <p:nvSpPr>
              <p:cNvPr id="74877" name="AutoShape 18">
                <a:extLst>
                  <a:ext uri="{FF2B5EF4-FFF2-40B4-BE49-F238E27FC236}">
                    <a16:creationId xmlns:a16="http://schemas.microsoft.com/office/drawing/2014/main" id="{1403E6AE-1D8E-4CF2-AE31-C19BD3858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78" name="AutoShape 19">
                <a:extLst>
                  <a:ext uri="{FF2B5EF4-FFF2-40B4-BE49-F238E27FC236}">
                    <a16:creationId xmlns:a16="http://schemas.microsoft.com/office/drawing/2014/main" id="{0F93717A-458C-440A-8D36-5BD0A0837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79" name="Line 20">
                <a:extLst>
                  <a:ext uri="{FF2B5EF4-FFF2-40B4-BE49-F238E27FC236}">
                    <a16:creationId xmlns:a16="http://schemas.microsoft.com/office/drawing/2014/main" id="{20ECF460-16B6-43E0-BB84-1041C5F836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880" name="Line 21">
                <a:extLst>
                  <a:ext uri="{FF2B5EF4-FFF2-40B4-BE49-F238E27FC236}">
                    <a16:creationId xmlns:a16="http://schemas.microsoft.com/office/drawing/2014/main" id="{8174D078-66FC-4F7C-B48C-C8DC6E2922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4837" name="Group 22">
              <a:extLst>
                <a:ext uri="{FF2B5EF4-FFF2-40B4-BE49-F238E27FC236}">
                  <a16:creationId xmlns:a16="http://schemas.microsoft.com/office/drawing/2014/main" id="{BCFDDB5F-6EB0-4FC9-80B5-78C315514E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890"/>
              <a:ext cx="544" cy="181"/>
              <a:chOff x="385" y="890"/>
              <a:chExt cx="544" cy="181"/>
            </a:xfrm>
          </p:grpSpPr>
          <p:sp>
            <p:nvSpPr>
              <p:cNvPr id="74873" name="AutoShape 23">
                <a:extLst>
                  <a:ext uri="{FF2B5EF4-FFF2-40B4-BE49-F238E27FC236}">
                    <a16:creationId xmlns:a16="http://schemas.microsoft.com/office/drawing/2014/main" id="{DBE16389-398E-4FF2-BB5C-F88B5BA83F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74" name="AutoShape 24">
                <a:extLst>
                  <a:ext uri="{FF2B5EF4-FFF2-40B4-BE49-F238E27FC236}">
                    <a16:creationId xmlns:a16="http://schemas.microsoft.com/office/drawing/2014/main" id="{24E440C3-666C-4F05-81F0-3373A61003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75" name="Line 25">
                <a:extLst>
                  <a:ext uri="{FF2B5EF4-FFF2-40B4-BE49-F238E27FC236}">
                    <a16:creationId xmlns:a16="http://schemas.microsoft.com/office/drawing/2014/main" id="{B7507A44-A441-4BAF-92E4-31CFE4DED9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876" name="Line 26">
                <a:extLst>
                  <a:ext uri="{FF2B5EF4-FFF2-40B4-BE49-F238E27FC236}">
                    <a16:creationId xmlns:a16="http://schemas.microsoft.com/office/drawing/2014/main" id="{695CE4C0-8150-410C-B925-82ACF499BC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4838" name="Group 27">
              <a:extLst>
                <a:ext uri="{FF2B5EF4-FFF2-40B4-BE49-F238E27FC236}">
                  <a16:creationId xmlns:a16="http://schemas.microsoft.com/office/drawing/2014/main" id="{6EC1466C-EFFD-4A89-A0E0-4013513190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90"/>
              <a:ext cx="544" cy="181"/>
              <a:chOff x="385" y="890"/>
              <a:chExt cx="544" cy="181"/>
            </a:xfrm>
          </p:grpSpPr>
          <p:sp>
            <p:nvSpPr>
              <p:cNvPr id="74869" name="AutoShape 28">
                <a:extLst>
                  <a:ext uri="{FF2B5EF4-FFF2-40B4-BE49-F238E27FC236}">
                    <a16:creationId xmlns:a16="http://schemas.microsoft.com/office/drawing/2014/main" id="{36A074E2-49FE-4D3E-BA3F-D60E74E77E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70" name="AutoShape 29">
                <a:extLst>
                  <a:ext uri="{FF2B5EF4-FFF2-40B4-BE49-F238E27FC236}">
                    <a16:creationId xmlns:a16="http://schemas.microsoft.com/office/drawing/2014/main" id="{52BFAA26-3087-46A6-BF63-3E6274DF09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71" name="Line 30">
                <a:extLst>
                  <a:ext uri="{FF2B5EF4-FFF2-40B4-BE49-F238E27FC236}">
                    <a16:creationId xmlns:a16="http://schemas.microsoft.com/office/drawing/2014/main" id="{44F170CB-F7C0-4898-AABF-144B2B3064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872" name="Line 31">
                <a:extLst>
                  <a:ext uri="{FF2B5EF4-FFF2-40B4-BE49-F238E27FC236}">
                    <a16:creationId xmlns:a16="http://schemas.microsoft.com/office/drawing/2014/main" id="{935E871E-1576-4DEF-BCA5-8964C55CC4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4839" name="Group 32">
              <a:extLst>
                <a:ext uri="{FF2B5EF4-FFF2-40B4-BE49-F238E27FC236}">
                  <a16:creationId xmlns:a16="http://schemas.microsoft.com/office/drawing/2014/main" id="{B45758B1-C2A3-43F3-9647-7487BB75AA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7" y="890"/>
              <a:ext cx="544" cy="181"/>
              <a:chOff x="385" y="890"/>
              <a:chExt cx="544" cy="181"/>
            </a:xfrm>
          </p:grpSpPr>
          <p:sp>
            <p:nvSpPr>
              <p:cNvPr id="74865" name="AutoShape 33">
                <a:extLst>
                  <a:ext uri="{FF2B5EF4-FFF2-40B4-BE49-F238E27FC236}">
                    <a16:creationId xmlns:a16="http://schemas.microsoft.com/office/drawing/2014/main" id="{9B549C09-4674-4C71-8171-9458D19FF4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66" name="AutoShape 34">
                <a:extLst>
                  <a:ext uri="{FF2B5EF4-FFF2-40B4-BE49-F238E27FC236}">
                    <a16:creationId xmlns:a16="http://schemas.microsoft.com/office/drawing/2014/main" id="{DD99A44A-DFBB-4036-8971-A2B8CC040E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67" name="Line 35">
                <a:extLst>
                  <a:ext uri="{FF2B5EF4-FFF2-40B4-BE49-F238E27FC236}">
                    <a16:creationId xmlns:a16="http://schemas.microsoft.com/office/drawing/2014/main" id="{5B9B8D9B-3ADC-4A94-9056-BABDADF276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868" name="Line 36">
                <a:extLst>
                  <a:ext uri="{FF2B5EF4-FFF2-40B4-BE49-F238E27FC236}">
                    <a16:creationId xmlns:a16="http://schemas.microsoft.com/office/drawing/2014/main" id="{494FDF31-A77D-48D9-8C9C-3F59E00DEF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4840" name="Group 37">
              <a:extLst>
                <a:ext uri="{FF2B5EF4-FFF2-40B4-BE49-F238E27FC236}">
                  <a16:creationId xmlns:a16="http://schemas.microsoft.com/office/drawing/2014/main" id="{64D24A91-1A8D-48CF-89E8-390861C4C3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890"/>
              <a:ext cx="544" cy="181"/>
              <a:chOff x="385" y="890"/>
              <a:chExt cx="544" cy="181"/>
            </a:xfrm>
          </p:grpSpPr>
          <p:sp>
            <p:nvSpPr>
              <p:cNvPr id="74861" name="AutoShape 38">
                <a:extLst>
                  <a:ext uri="{FF2B5EF4-FFF2-40B4-BE49-F238E27FC236}">
                    <a16:creationId xmlns:a16="http://schemas.microsoft.com/office/drawing/2014/main" id="{EF0C2EB5-B966-4DDD-A92D-2C5E5D0C55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62" name="AutoShape 39">
                <a:extLst>
                  <a:ext uri="{FF2B5EF4-FFF2-40B4-BE49-F238E27FC236}">
                    <a16:creationId xmlns:a16="http://schemas.microsoft.com/office/drawing/2014/main" id="{CACAF27C-22D3-4219-8AB5-0E221F396C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63" name="Line 40">
                <a:extLst>
                  <a:ext uri="{FF2B5EF4-FFF2-40B4-BE49-F238E27FC236}">
                    <a16:creationId xmlns:a16="http://schemas.microsoft.com/office/drawing/2014/main" id="{5573B581-F065-40A9-96EB-06E2AC1687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864" name="Line 41">
                <a:extLst>
                  <a:ext uri="{FF2B5EF4-FFF2-40B4-BE49-F238E27FC236}">
                    <a16:creationId xmlns:a16="http://schemas.microsoft.com/office/drawing/2014/main" id="{CC92F819-6766-4D72-9C4C-64E3CCCDEF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4841" name="Group 42">
              <a:extLst>
                <a:ext uri="{FF2B5EF4-FFF2-40B4-BE49-F238E27FC236}">
                  <a16:creationId xmlns:a16="http://schemas.microsoft.com/office/drawing/2014/main" id="{ECA55FF4-D1F9-4880-B09D-EF04EDA24C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5" y="890"/>
              <a:ext cx="544" cy="181"/>
              <a:chOff x="385" y="890"/>
              <a:chExt cx="544" cy="181"/>
            </a:xfrm>
          </p:grpSpPr>
          <p:sp>
            <p:nvSpPr>
              <p:cNvPr id="74857" name="AutoShape 43">
                <a:extLst>
                  <a:ext uri="{FF2B5EF4-FFF2-40B4-BE49-F238E27FC236}">
                    <a16:creationId xmlns:a16="http://schemas.microsoft.com/office/drawing/2014/main" id="{4636B1D8-9AE7-4872-BA72-551C2B6486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58" name="AutoShape 44">
                <a:extLst>
                  <a:ext uri="{FF2B5EF4-FFF2-40B4-BE49-F238E27FC236}">
                    <a16:creationId xmlns:a16="http://schemas.microsoft.com/office/drawing/2014/main" id="{D68D57C4-4E87-461E-A85C-26AFCF140C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59" name="Line 45">
                <a:extLst>
                  <a:ext uri="{FF2B5EF4-FFF2-40B4-BE49-F238E27FC236}">
                    <a16:creationId xmlns:a16="http://schemas.microsoft.com/office/drawing/2014/main" id="{41B222D8-195D-44C6-A316-EE542D8641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860" name="Line 46">
                <a:extLst>
                  <a:ext uri="{FF2B5EF4-FFF2-40B4-BE49-F238E27FC236}">
                    <a16:creationId xmlns:a16="http://schemas.microsoft.com/office/drawing/2014/main" id="{0B30BFD4-D420-471D-B3C9-142356138A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4842" name="Group 47">
              <a:extLst>
                <a:ext uri="{FF2B5EF4-FFF2-40B4-BE49-F238E27FC236}">
                  <a16:creationId xmlns:a16="http://schemas.microsoft.com/office/drawing/2014/main" id="{5CE92532-9317-4439-9DD9-7BDB9DD857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0" y="890"/>
              <a:ext cx="544" cy="181"/>
              <a:chOff x="385" y="890"/>
              <a:chExt cx="544" cy="181"/>
            </a:xfrm>
          </p:grpSpPr>
          <p:sp>
            <p:nvSpPr>
              <p:cNvPr id="74853" name="AutoShape 48">
                <a:extLst>
                  <a:ext uri="{FF2B5EF4-FFF2-40B4-BE49-F238E27FC236}">
                    <a16:creationId xmlns:a16="http://schemas.microsoft.com/office/drawing/2014/main" id="{D23A0DB6-1430-405F-9F60-D36851F33F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54" name="AutoShape 49">
                <a:extLst>
                  <a:ext uri="{FF2B5EF4-FFF2-40B4-BE49-F238E27FC236}">
                    <a16:creationId xmlns:a16="http://schemas.microsoft.com/office/drawing/2014/main" id="{E42FA7ED-5E72-402B-9BAA-940E7B440F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55" name="Line 50">
                <a:extLst>
                  <a:ext uri="{FF2B5EF4-FFF2-40B4-BE49-F238E27FC236}">
                    <a16:creationId xmlns:a16="http://schemas.microsoft.com/office/drawing/2014/main" id="{3EE1D979-5363-4B26-863E-7B9E802EE1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856" name="Line 51">
                <a:extLst>
                  <a:ext uri="{FF2B5EF4-FFF2-40B4-BE49-F238E27FC236}">
                    <a16:creationId xmlns:a16="http://schemas.microsoft.com/office/drawing/2014/main" id="{56A4881F-6F72-4DD9-80BA-8A24A70312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4843" name="Group 57">
              <a:extLst>
                <a:ext uri="{FF2B5EF4-FFF2-40B4-BE49-F238E27FC236}">
                  <a16:creationId xmlns:a16="http://schemas.microsoft.com/office/drawing/2014/main" id="{BA10477E-D369-4D39-9D7E-C4F6360941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4" y="890"/>
              <a:ext cx="544" cy="181"/>
              <a:chOff x="385" y="890"/>
              <a:chExt cx="544" cy="181"/>
            </a:xfrm>
          </p:grpSpPr>
          <p:sp>
            <p:nvSpPr>
              <p:cNvPr id="74849" name="AutoShape 58">
                <a:extLst>
                  <a:ext uri="{FF2B5EF4-FFF2-40B4-BE49-F238E27FC236}">
                    <a16:creationId xmlns:a16="http://schemas.microsoft.com/office/drawing/2014/main" id="{90DFAF72-41C3-4C58-974F-2C24968EE6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50" name="AutoShape 59">
                <a:extLst>
                  <a:ext uri="{FF2B5EF4-FFF2-40B4-BE49-F238E27FC236}">
                    <a16:creationId xmlns:a16="http://schemas.microsoft.com/office/drawing/2014/main" id="{DD316B78-53BE-4664-865B-0DB628A964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51" name="Line 60">
                <a:extLst>
                  <a:ext uri="{FF2B5EF4-FFF2-40B4-BE49-F238E27FC236}">
                    <a16:creationId xmlns:a16="http://schemas.microsoft.com/office/drawing/2014/main" id="{4D7EE4BB-646E-47BF-895F-F7BB689CEB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852" name="Line 61">
                <a:extLst>
                  <a:ext uri="{FF2B5EF4-FFF2-40B4-BE49-F238E27FC236}">
                    <a16:creationId xmlns:a16="http://schemas.microsoft.com/office/drawing/2014/main" id="{9C790FAD-0208-44FF-8D0F-F00F2E85F5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4844" name="Group 67">
              <a:extLst>
                <a:ext uri="{FF2B5EF4-FFF2-40B4-BE49-F238E27FC236}">
                  <a16:creationId xmlns:a16="http://schemas.microsoft.com/office/drawing/2014/main" id="{46B63E4E-2CA5-4B3A-A3FA-FB4D088FFC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9" y="890"/>
              <a:ext cx="544" cy="181"/>
              <a:chOff x="385" y="890"/>
              <a:chExt cx="544" cy="181"/>
            </a:xfrm>
          </p:grpSpPr>
          <p:sp>
            <p:nvSpPr>
              <p:cNvPr id="74845" name="AutoShape 68">
                <a:extLst>
                  <a:ext uri="{FF2B5EF4-FFF2-40B4-BE49-F238E27FC236}">
                    <a16:creationId xmlns:a16="http://schemas.microsoft.com/office/drawing/2014/main" id="{C7EF17C1-7872-481F-BBB2-12E4BD7F6B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46" name="AutoShape 69">
                <a:extLst>
                  <a:ext uri="{FF2B5EF4-FFF2-40B4-BE49-F238E27FC236}">
                    <a16:creationId xmlns:a16="http://schemas.microsoft.com/office/drawing/2014/main" id="{31C59E3B-B415-43A2-AE5D-0A096B35A8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47" name="Line 70">
                <a:extLst>
                  <a:ext uri="{FF2B5EF4-FFF2-40B4-BE49-F238E27FC236}">
                    <a16:creationId xmlns:a16="http://schemas.microsoft.com/office/drawing/2014/main" id="{A83C03AC-CE7A-4CD9-82CA-C255BB212E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848" name="Line 71">
                <a:extLst>
                  <a:ext uri="{FF2B5EF4-FFF2-40B4-BE49-F238E27FC236}">
                    <a16:creationId xmlns:a16="http://schemas.microsoft.com/office/drawing/2014/main" id="{D0AE7AD9-86D3-4CC5-A0AD-3DB26F2BF0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74757" name="Oval 72">
            <a:extLst>
              <a:ext uri="{FF2B5EF4-FFF2-40B4-BE49-F238E27FC236}">
                <a16:creationId xmlns:a16="http://schemas.microsoft.com/office/drawing/2014/main" id="{BC58C0E0-AA45-4AD7-836F-47EE2F541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205038"/>
            <a:ext cx="1800225" cy="57626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/>
              <a:t>Endoceluláza</a:t>
            </a:r>
            <a:endParaRPr lang="cs-CZ" altLang="cs-CZ" dirty="0"/>
          </a:p>
        </p:txBody>
      </p:sp>
      <p:grpSp>
        <p:nvGrpSpPr>
          <p:cNvPr id="74758" name="Group 168">
            <a:extLst>
              <a:ext uri="{FF2B5EF4-FFF2-40B4-BE49-F238E27FC236}">
                <a16:creationId xmlns:a16="http://schemas.microsoft.com/office/drawing/2014/main" id="{C9317225-931A-4E87-9EC8-295F295DB9FA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700213"/>
            <a:ext cx="5111750" cy="649287"/>
            <a:chOff x="975" y="1071"/>
            <a:chExt cx="3220" cy="409"/>
          </a:xfrm>
        </p:grpSpPr>
        <p:sp>
          <p:nvSpPr>
            <p:cNvPr id="74832" name="Line 75">
              <a:extLst>
                <a:ext uri="{FF2B5EF4-FFF2-40B4-BE49-F238E27FC236}">
                  <a16:creationId xmlns:a16="http://schemas.microsoft.com/office/drawing/2014/main" id="{E85F3FD5-B8AF-4A8F-BE01-20EE8E8521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5" y="1162"/>
              <a:ext cx="1134" cy="272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4833" name="Line 76">
              <a:extLst>
                <a:ext uri="{FF2B5EF4-FFF2-40B4-BE49-F238E27FC236}">
                  <a16:creationId xmlns:a16="http://schemas.microsoft.com/office/drawing/2014/main" id="{45EF29FA-2FD4-4183-93D4-5C1E85C25F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3" y="1071"/>
              <a:ext cx="952" cy="409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74759" name="Group 171">
            <a:extLst>
              <a:ext uri="{FF2B5EF4-FFF2-40B4-BE49-F238E27FC236}">
                <a16:creationId xmlns:a16="http://schemas.microsoft.com/office/drawing/2014/main" id="{7A4018F8-D484-401E-B527-1EB53BFC9D7F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3213100"/>
            <a:ext cx="8351838" cy="431800"/>
            <a:chOff x="386" y="2024"/>
            <a:chExt cx="5261" cy="272"/>
          </a:xfrm>
        </p:grpSpPr>
        <p:grpSp>
          <p:nvGrpSpPr>
            <p:cNvPr id="74799" name="Group 169">
              <a:extLst>
                <a:ext uri="{FF2B5EF4-FFF2-40B4-BE49-F238E27FC236}">
                  <a16:creationId xmlns:a16="http://schemas.microsoft.com/office/drawing/2014/main" id="{23282754-D728-4F52-AF15-2742921D04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1" y="2115"/>
              <a:ext cx="2086" cy="181"/>
              <a:chOff x="3561" y="2115"/>
              <a:chExt cx="2086" cy="181"/>
            </a:xfrm>
          </p:grpSpPr>
          <p:sp>
            <p:nvSpPr>
              <p:cNvPr id="74814" name="AutoShape 89">
                <a:extLst>
                  <a:ext uri="{FF2B5EF4-FFF2-40B4-BE49-F238E27FC236}">
                    <a16:creationId xmlns:a16="http://schemas.microsoft.com/office/drawing/2014/main" id="{2CF8156F-1AFD-45CD-A066-1F401285D4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15" name="AutoShape 90">
                <a:extLst>
                  <a:ext uri="{FF2B5EF4-FFF2-40B4-BE49-F238E27FC236}">
                    <a16:creationId xmlns:a16="http://schemas.microsoft.com/office/drawing/2014/main" id="{0CD75426-8709-4CD5-B81B-47FD562EB2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1" y="2115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16" name="Line 91">
                <a:extLst>
                  <a:ext uri="{FF2B5EF4-FFF2-40B4-BE49-F238E27FC236}">
                    <a16:creationId xmlns:a16="http://schemas.microsoft.com/office/drawing/2014/main" id="{394F3913-2ABD-4B42-86E6-DF89F2BB0C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2" y="220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74817" name="Group 93">
                <a:extLst>
                  <a:ext uri="{FF2B5EF4-FFF2-40B4-BE49-F238E27FC236}">
                    <a16:creationId xmlns:a16="http://schemas.microsoft.com/office/drawing/2014/main" id="{C74E3EB8-92F1-4B24-9ACA-AE912E38F7D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14" y="2115"/>
                <a:ext cx="544" cy="181"/>
                <a:chOff x="385" y="890"/>
                <a:chExt cx="544" cy="181"/>
              </a:xfrm>
            </p:grpSpPr>
            <p:sp>
              <p:nvSpPr>
                <p:cNvPr id="74828" name="AutoShape 94">
                  <a:extLst>
                    <a:ext uri="{FF2B5EF4-FFF2-40B4-BE49-F238E27FC236}">
                      <a16:creationId xmlns:a16="http://schemas.microsoft.com/office/drawing/2014/main" id="{39267DA3-DC84-43FB-BDDB-443E84A3B4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4829" name="AutoShape 95">
                  <a:extLst>
                    <a:ext uri="{FF2B5EF4-FFF2-40B4-BE49-F238E27FC236}">
                      <a16:creationId xmlns:a16="http://schemas.microsoft.com/office/drawing/2014/main" id="{521451EC-74C8-4174-9B50-CF6275ECBD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4830" name="Line 96">
                  <a:extLst>
                    <a:ext uri="{FF2B5EF4-FFF2-40B4-BE49-F238E27FC236}">
                      <a16:creationId xmlns:a16="http://schemas.microsoft.com/office/drawing/2014/main" id="{AC875C3E-6371-4FC0-A981-23BB5EF896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4831" name="Line 97">
                  <a:extLst>
                    <a:ext uri="{FF2B5EF4-FFF2-40B4-BE49-F238E27FC236}">
                      <a16:creationId xmlns:a16="http://schemas.microsoft.com/office/drawing/2014/main" id="{CC3FFDE2-61FD-409C-B696-751110D1FD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4818" name="Group 98">
                <a:extLst>
                  <a:ext uri="{FF2B5EF4-FFF2-40B4-BE49-F238E27FC236}">
                    <a16:creationId xmlns:a16="http://schemas.microsoft.com/office/drawing/2014/main" id="{1084FBC2-3721-40FF-9A24-01F0CC7168E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58" y="2115"/>
                <a:ext cx="544" cy="181"/>
                <a:chOff x="385" y="890"/>
                <a:chExt cx="544" cy="181"/>
              </a:xfrm>
            </p:grpSpPr>
            <p:sp>
              <p:nvSpPr>
                <p:cNvPr id="74824" name="AutoShape 99">
                  <a:extLst>
                    <a:ext uri="{FF2B5EF4-FFF2-40B4-BE49-F238E27FC236}">
                      <a16:creationId xmlns:a16="http://schemas.microsoft.com/office/drawing/2014/main" id="{A8E49B20-D7FC-4D12-AFA2-DE13F0708D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4825" name="AutoShape 100">
                  <a:extLst>
                    <a:ext uri="{FF2B5EF4-FFF2-40B4-BE49-F238E27FC236}">
                      <a16:creationId xmlns:a16="http://schemas.microsoft.com/office/drawing/2014/main" id="{4E067212-4504-4ED8-B3F0-7B56C45257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4826" name="Line 101">
                  <a:extLst>
                    <a:ext uri="{FF2B5EF4-FFF2-40B4-BE49-F238E27FC236}">
                      <a16:creationId xmlns:a16="http://schemas.microsoft.com/office/drawing/2014/main" id="{450FC0FC-D5F2-401B-A230-B0597368A7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4827" name="Line 102">
                  <a:extLst>
                    <a:ext uri="{FF2B5EF4-FFF2-40B4-BE49-F238E27FC236}">
                      <a16:creationId xmlns:a16="http://schemas.microsoft.com/office/drawing/2014/main" id="{D3A07A3A-392C-46DE-93C8-731D605C23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4819" name="Group 103">
                <a:extLst>
                  <a:ext uri="{FF2B5EF4-FFF2-40B4-BE49-F238E27FC236}">
                    <a16:creationId xmlns:a16="http://schemas.microsoft.com/office/drawing/2014/main" id="{A85FAF6A-5F13-4A28-BED9-0E9D911739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03" y="2115"/>
                <a:ext cx="544" cy="181"/>
                <a:chOff x="385" y="890"/>
                <a:chExt cx="544" cy="181"/>
              </a:xfrm>
            </p:grpSpPr>
            <p:sp>
              <p:nvSpPr>
                <p:cNvPr id="74820" name="AutoShape 104">
                  <a:extLst>
                    <a:ext uri="{FF2B5EF4-FFF2-40B4-BE49-F238E27FC236}">
                      <a16:creationId xmlns:a16="http://schemas.microsoft.com/office/drawing/2014/main" id="{EA69090C-405B-4966-BC9A-0E444FCA3D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4821" name="AutoShape 105">
                  <a:extLst>
                    <a:ext uri="{FF2B5EF4-FFF2-40B4-BE49-F238E27FC236}">
                      <a16:creationId xmlns:a16="http://schemas.microsoft.com/office/drawing/2014/main" id="{396987C7-425E-418B-B004-3FFF2384DD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4822" name="Line 106">
                  <a:extLst>
                    <a:ext uri="{FF2B5EF4-FFF2-40B4-BE49-F238E27FC236}">
                      <a16:creationId xmlns:a16="http://schemas.microsoft.com/office/drawing/2014/main" id="{A3BC05DD-4F54-43C8-8DD1-B6F1E9B8D3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4823" name="Line 107">
                  <a:extLst>
                    <a:ext uri="{FF2B5EF4-FFF2-40B4-BE49-F238E27FC236}">
                      <a16:creationId xmlns:a16="http://schemas.microsoft.com/office/drawing/2014/main" id="{140F7B3B-BD5C-405B-AC62-A4D7334A6C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74800" name="Group 170">
              <a:extLst>
                <a:ext uri="{FF2B5EF4-FFF2-40B4-BE49-F238E27FC236}">
                  <a16:creationId xmlns:a16="http://schemas.microsoft.com/office/drawing/2014/main" id="{A2E18CC3-D7D3-4310-AC29-0A7AECFA68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" y="2024"/>
              <a:ext cx="1541" cy="181"/>
              <a:chOff x="386" y="2024"/>
              <a:chExt cx="1541" cy="181"/>
            </a:xfrm>
          </p:grpSpPr>
          <p:sp>
            <p:nvSpPr>
              <p:cNvPr id="74801" name="AutoShape 79">
                <a:extLst>
                  <a:ext uri="{FF2B5EF4-FFF2-40B4-BE49-F238E27FC236}">
                    <a16:creationId xmlns:a16="http://schemas.microsoft.com/office/drawing/2014/main" id="{F522E20C-9F38-4ADE-9C46-418813A757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8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02" name="AutoShape 80">
                <a:extLst>
                  <a:ext uri="{FF2B5EF4-FFF2-40B4-BE49-F238E27FC236}">
                    <a16:creationId xmlns:a16="http://schemas.microsoft.com/office/drawing/2014/main" id="{22002900-6A2D-4212-9D9D-1E994B0E05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2024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74803" name="Line 81">
                <a:extLst>
                  <a:ext uri="{FF2B5EF4-FFF2-40B4-BE49-F238E27FC236}">
                    <a16:creationId xmlns:a16="http://schemas.microsoft.com/office/drawing/2014/main" id="{362F196A-43C7-4515-B20F-DE997F4888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7" y="2115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74804" name="Group 83">
                <a:extLst>
                  <a:ext uri="{FF2B5EF4-FFF2-40B4-BE49-F238E27FC236}">
                    <a16:creationId xmlns:a16="http://schemas.microsoft.com/office/drawing/2014/main" id="{F51A1123-BF17-4F9B-8594-E89AA13CA9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9" y="2024"/>
                <a:ext cx="544" cy="181"/>
                <a:chOff x="385" y="890"/>
                <a:chExt cx="544" cy="181"/>
              </a:xfrm>
            </p:grpSpPr>
            <p:sp>
              <p:nvSpPr>
                <p:cNvPr id="74810" name="AutoShape 84">
                  <a:extLst>
                    <a:ext uri="{FF2B5EF4-FFF2-40B4-BE49-F238E27FC236}">
                      <a16:creationId xmlns:a16="http://schemas.microsoft.com/office/drawing/2014/main" id="{44E8BD12-B1FE-4C98-AF4D-18E1BFAF65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4811" name="AutoShape 85">
                  <a:extLst>
                    <a:ext uri="{FF2B5EF4-FFF2-40B4-BE49-F238E27FC236}">
                      <a16:creationId xmlns:a16="http://schemas.microsoft.com/office/drawing/2014/main" id="{CEC3D67A-F0E2-4220-BB29-8BDC70B592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4812" name="Line 86">
                  <a:extLst>
                    <a:ext uri="{FF2B5EF4-FFF2-40B4-BE49-F238E27FC236}">
                      <a16:creationId xmlns:a16="http://schemas.microsoft.com/office/drawing/2014/main" id="{2BD3E5B3-255A-4BAE-AD42-87A5608125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4813" name="Line 87">
                  <a:extLst>
                    <a:ext uri="{FF2B5EF4-FFF2-40B4-BE49-F238E27FC236}">
                      <a16:creationId xmlns:a16="http://schemas.microsoft.com/office/drawing/2014/main" id="{603E7696-CA84-4647-AFE6-818D4EB2A3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74805" name="Group 108">
                <a:extLst>
                  <a:ext uri="{FF2B5EF4-FFF2-40B4-BE49-F238E27FC236}">
                    <a16:creationId xmlns:a16="http://schemas.microsoft.com/office/drawing/2014/main" id="{11D80700-B988-4811-BC7D-42ED08D6D57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83" y="2024"/>
                <a:ext cx="544" cy="181"/>
                <a:chOff x="385" y="890"/>
                <a:chExt cx="544" cy="181"/>
              </a:xfrm>
            </p:grpSpPr>
            <p:sp>
              <p:nvSpPr>
                <p:cNvPr id="74806" name="AutoShape 109">
                  <a:extLst>
                    <a:ext uri="{FF2B5EF4-FFF2-40B4-BE49-F238E27FC236}">
                      <a16:creationId xmlns:a16="http://schemas.microsoft.com/office/drawing/2014/main" id="{D2882BFA-AA31-4A01-A2BF-BA4C423D16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4807" name="AutoShape 110">
                  <a:extLst>
                    <a:ext uri="{FF2B5EF4-FFF2-40B4-BE49-F238E27FC236}">
                      <a16:creationId xmlns:a16="http://schemas.microsoft.com/office/drawing/2014/main" id="{5C4A08F9-5827-49E1-B868-BDCD6B4D24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" y="890"/>
                  <a:ext cx="181" cy="181"/>
                </a:xfrm>
                <a:prstGeom prst="hexagon">
                  <a:avLst>
                    <a:gd name="adj" fmla="val 25000"/>
                    <a:gd name="vf" fmla="val 11547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cs-CZ" altLang="cs-CZ"/>
                </a:p>
              </p:txBody>
            </p:sp>
            <p:sp>
              <p:nvSpPr>
                <p:cNvPr id="74808" name="Line 111">
                  <a:extLst>
                    <a:ext uri="{FF2B5EF4-FFF2-40B4-BE49-F238E27FC236}">
                      <a16:creationId xmlns:a16="http://schemas.microsoft.com/office/drawing/2014/main" id="{8E0BE4CE-11CE-42C9-9CD6-5E0AB5B990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7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74809" name="Line 112">
                  <a:extLst>
                    <a:ext uri="{FF2B5EF4-FFF2-40B4-BE49-F238E27FC236}">
                      <a16:creationId xmlns:a16="http://schemas.microsoft.com/office/drawing/2014/main" id="{05D89957-A6C7-4E49-9F3F-E957680858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5" y="981"/>
                  <a:ext cx="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</p:grpSp>
      <p:sp>
        <p:nvSpPr>
          <p:cNvPr id="74760" name="Oval 115">
            <a:extLst>
              <a:ext uri="{FF2B5EF4-FFF2-40B4-BE49-F238E27FC236}">
                <a16:creationId xmlns:a16="http://schemas.microsoft.com/office/drawing/2014/main" id="{90AE2786-EA35-4196-90FE-DEB419A69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3860800"/>
            <a:ext cx="2374900" cy="576263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 err="1"/>
              <a:t>Celobiohydroláza</a:t>
            </a:r>
            <a:endParaRPr lang="cs-CZ" altLang="cs-CZ" dirty="0"/>
          </a:p>
        </p:txBody>
      </p:sp>
      <p:sp>
        <p:nvSpPr>
          <p:cNvPr id="74761" name="Line 116">
            <a:extLst>
              <a:ext uri="{FF2B5EF4-FFF2-40B4-BE49-F238E27FC236}">
                <a16:creationId xmlns:a16="http://schemas.microsoft.com/office/drawing/2014/main" id="{419A8103-C64A-4A5C-BD19-47DAEED2378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95513" y="3573463"/>
            <a:ext cx="1008062" cy="4318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62" name="Line 117">
            <a:extLst>
              <a:ext uri="{FF2B5EF4-FFF2-40B4-BE49-F238E27FC236}">
                <a16:creationId xmlns:a16="http://schemas.microsoft.com/office/drawing/2014/main" id="{6261DA5D-C31E-4DA9-87EA-FCDE4C25E7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24525" y="3644900"/>
            <a:ext cx="719138" cy="504825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63" name="AutoShape 119">
            <a:extLst>
              <a:ext uri="{FF2B5EF4-FFF2-40B4-BE49-F238E27FC236}">
                <a16:creationId xmlns:a16="http://schemas.microsoft.com/office/drawing/2014/main" id="{CA90D14A-CCAA-4195-90AD-90D8767C1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4764" name="AutoShape 120">
            <a:extLst>
              <a:ext uri="{FF2B5EF4-FFF2-40B4-BE49-F238E27FC236}">
                <a16:creationId xmlns:a16="http://schemas.microsoft.com/office/drawing/2014/main" id="{44DFCDFA-2523-49D7-8EA5-CC0B67E68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4765" name="Line 121">
            <a:extLst>
              <a:ext uri="{FF2B5EF4-FFF2-40B4-BE49-F238E27FC236}">
                <a16:creationId xmlns:a16="http://schemas.microsoft.com/office/drawing/2014/main" id="{541C0BBE-0DF0-4A67-83A7-5612F93ADD49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49418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66" name="AutoShape 124">
            <a:extLst>
              <a:ext uri="{FF2B5EF4-FFF2-40B4-BE49-F238E27FC236}">
                <a16:creationId xmlns:a16="http://schemas.microsoft.com/office/drawing/2014/main" id="{71B45157-F8F0-4837-B055-E1BEF5C12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4767" name="AutoShape 125">
            <a:extLst>
              <a:ext uri="{FF2B5EF4-FFF2-40B4-BE49-F238E27FC236}">
                <a16:creationId xmlns:a16="http://schemas.microsoft.com/office/drawing/2014/main" id="{F36440FD-9DF1-4711-BB82-B631DE572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28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4768" name="Line 126">
            <a:extLst>
              <a:ext uri="{FF2B5EF4-FFF2-40B4-BE49-F238E27FC236}">
                <a16:creationId xmlns:a16="http://schemas.microsoft.com/office/drawing/2014/main" id="{1D1202D5-63DB-4183-813F-4B10D1138B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0133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69" name="AutoShape 129">
            <a:extLst>
              <a:ext uri="{FF2B5EF4-FFF2-40B4-BE49-F238E27FC236}">
                <a16:creationId xmlns:a16="http://schemas.microsoft.com/office/drawing/2014/main" id="{9095D27D-9789-4943-B497-4BDC77570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4770" name="AutoShape 130">
            <a:extLst>
              <a:ext uri="{FF2B5EF4-FFF2-40B4-BE49-F238E27FC236}">
                <a16:creationId xmlns:a16="http://schemas.microsoft.com/office/drawing/2014/main" id="{1675105A-76ED-4C66-A986-C0C464DE9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4797425"/>
            <a:ext cx="287338" cy="287338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4771" name="Line 131">
            <a:extLst>
              <a:ext uri="{FF2B5EF4-FFF2-40B4-BE49-F238E27FC236}">
                <a16:creationId xmlns:a16="http://schemas.microsoft.com/office/drawing/2014/main" id="{85592700-A248-4818-97C6-172CC4C35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5513" y="49418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72" name="AutoShape 134">
            <a:extLst>
              <a:ext uri="{FF2B5EF4-FFF2-40B4-BE49-F238E27FC236}">
                <a16:creationId xmlns:a16="http://schemas.microsoft.com/office/drawing/2014/main" id="{6935AAE7-3D10-4BF4-99FC-3D2639834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4773" name="AutoShape 135">
            <a:extLst>
              <a:ext uri="{FF2B5EF4-FFF2-40B4-BE49-F238E27FC236}">
                <a16:creationId xmlns:a16="http://schemas.microsoft.com/office/drawing/2014/main" id="{480E2E4F-F2C6-4A20-B08D-359839972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4868863"/>
            <a:ext cx="287337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4774" name="Line 136">
            <a:extLst>
              <a:ext uri="{FF2B5EF4-FFF2-40B4-BE49-F238E27FC236}">
                <a16:creationId xmlns:a16="http://schemas.microsoft.com/office/drawing/2014/main" id="{855BEA38-42D7-41F3-A53B-D35BAEBA5B6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50133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75" name="AutoShape 139">
            <a:extLst>
              <a:ext uri="{FF2B5EF4-FFF2-40B4-BE49-F238E27FC236}">
                <a16:creationId xmlns:a16="http://schemas.microsoft.com/office/drawing/2014/main" id="{E91A9F81-8BBE-4E5A-ACCC-2A3136124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4868863"/>
            <a:ext cx="287338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4776" name="AutoShape 140">
            <a:extLst>
              <a:ext uri="{FF2B5EF4-FFF2-40B4-BE49-F238E27FC236}">
                <a16:creationId xmlns:a16="http://schemas.microsoft.com/office/drawing/2014/main" id="{5C496C67-8F65-4846-80EE-442946158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1150" y="4868863"/>
            <a:ext cx="287338" cy="2873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74777" name="Line 141">
            <a:extLst>
              <a:ext uri="{FF2B5EF4-FFF2-40B4-BE49-F238E27FC236}">
                <a16:creationId xmlns:a16="http://schemas.microsoft.com/office/drawing/2014/main" id="{F479B222-9EC3-41EB-A442-EE5AB59252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8488" y="50133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78" name="Oval 143">
            <a:extLst>
              <a:ext uri="{FF2B5EF4-FFF2-40B4-BE49-F238E27FC236}">
                <a16:creationId xmlns:a16="http://schemas.microsoft.com/office/drawing/2014/main" id="{194CEF9C-E451-4B21-A5A8-20855DC31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5589588"/>
            <a:ext cx="2374900" cy="57626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/>
              <a:t>Glukozidáza</a:t>
            </a:r>
          </a:p>
        </p:txBody>
      </p:sp>
      <p:sp>
        <p:nvSpPr>
          <p:cNvPr id="74779" name="Line 144">
            <a:extLst>
              <a:ext uri="{FF2B5EF4-FFF2-40B4-BE49-F238E27FC236}">
                <a16:creationId xmlns:a16="http://schemas.microsoft.com/office/drawing/2014/main" id="{B1B4FA2F-B2A5-44C9-A39A-B51949B6701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00113" y="5157788"/>
            <a:ext cx="2159000" cy="50482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80" name="Line 145">
            <a:extLst>
              <a:ext uri="{FF2B5EF4-FFF2-40B4-BE49-F238E27FC236}">
                <a16:creationId xmlns:a16="http://schemas.microsoft.com/office/drawing/2014/main" id="{05714BFC-2EE8-4021-BF3A-6EA89DD9B09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5157788"/>
            <a:ext cx="1222375" cy="360362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81" name="Line 146">
            <a:extLst>
              <a:ext uri="{FF2B5EF4-FFF2-40B4-BE49-F238E27FC236}">
                <a16:creationId xmlns:a16="http://schemas.microsoft.com/office/drawing/2014/main" id="{F00590E0-E12C-476F-B02E-600CA9272E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5963" y="5157788"/>
            <a:ext cx="1223962" cy="6477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82" name="Line 147">
            <a:extLst>
              <a:ext uri="{FF2B5EF4-FFF2-40B4-BE49-F238E27FC236}">
                <a16:creationId xmlns:a16="http://schemas.microsoft.com/office/drawing/2014/main" id="{8F3F0993-519A-4F80-9FAF-D2416A49A2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6825" y="5157788"/>
            <a:ext cx="431800" cy="35877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83" name="Line 148">
            <a:extLst>
              <a:ext uri="{FF2B5EF4-FFF2-40B4-BE49-F238E27FC236}">
                <a16:creationId xmlns:a16="http://schemas.microsoft.com/office/drawing/2014/main" id="{A3F5C7B1-34B7-4357-A6A9-C3AD56FDC3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11638" y="5157788"/>
            <a:ext cx="0" cy="28575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74784" name="Group 166">
            <a:extLst>
              <a:ext uri="{FF2B5EF4-FFF2-40B4-BE49-F238E27FC236}">
                <a16:creationId xmlns:a16="http://schemas.microsoft.com/office/drawing/2014/main" id="{7E78BD73-EB5F-48B2-923F-473E574728A8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6237288"/>
            <a:ext cx="7486650" cy="358775"/>
            <a:chOff x="386" y="3929"/>
            <a:chExt cx="4716" cy="226"/>
          </a:xfrm>
        </p:grpSpPr>
        <p:sp>
          <p:nvSpPr>
            <p:cNvPr id="74788" name="AutoShape 150">
              <a:extLst>
                <a:ext uri="{FF2B5EF4-FFF2-40B4-BE49-F238E27FC236}">
                  <a16:creationId xmlns:a16="http://schemas.microsoft.com/office/drawing/2014/main" id="{B73B008E-0203-4DC0-ACEA-F1A78A293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4789" name="AutoShape 151">
              <a:extLst>
                <a:ext uri="{FF2B5EF4-FFF2-40B4-BE49-F238E27FC236}">
                  <a16:creationId xmlns:a16="http://schemas.microsoft.com/office/drawing/2014/main" id="{B9FEE6DD-894F-4D88-AF64-4D2C59A32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4790" name="AutoShape 154">
              <a:extLst>
                <a:ext uri="{FF2B5EF4-FFF2-40B4-BE49-F238E27FC236}">
                  <a16:creationId xmlns:a16="http://schemas.microsoft.com/office/drawing/2014/main" id="{2681A1B9-6BBA-4A2A-8663-54B68A83B0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8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4791" name="AutoShape 155">
              <a:extLst>
                <a:ext uri="{FF2B5EF4-FFF2-40B4-BE49-F238E27FC236}">
                  <a16:creationId xmlns:a16="http://schemas.microsoft.com/office/drawing/2014/main" id="{9AC33592-6172-42D5-A7E8-6ACFB28196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6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4792" name="AutoShape 156">
              <a:extLst>
                <a:ext uri="{FF2B5EF4-FFF2-40B4-BE49-F238E27FC236}">
                  <a16:creationId xmlns:a16="http://schemas.microsoft.com/office/drawing/2014/main" id="{9B4F47FB-4AB8-4A22-B97B-7FC39CFE4A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5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4793" name="AutoShape 157">
              <a:extLst>
                <a:ext uri="{FF2B5EF4-FFF2-40B4-BE49-F238E27FC236}">
                  <a16:creationId xmlns:a16="http://schemas.microsoft.com/office/drawing/2014/main" id="{ED0A7586-CF15-4079-8274-0B21157D9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3974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4794" name="AutoShape 158">
              <a:extLst>
                <a:ext uri="{FF2B5EF4-FFF2-40B4-BE49-F238E27FC236}">
                  <a16:creationId xmlns:a16="http://schemas.microsoft.com/office/drawing/2014/main" id="{461E8AA7-9556-4119-8014-C8F15124E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7" y="3974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4795" name="AutoShape 159">
              <a:extLst>
                <a:ext uri="{FF2B5EF4-FFF2-40B4-BE49-F238E27FC236}">
                  <a16:creationId xmlns:a16="http://schemas.microsoft.com/office/drawing/2014/main" id="{95EA13B0-FD30-44E5-A5D8-6EDD167B91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3974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4796" name="AutoShape 160">
              <a:extLst>
                <a:ext uri="{FF2B5EF4-FFF2-40B4-BE49-F238E27FC236}">
                  <a16:creationId xmlns:a16="http://schemas.microsoft.com/office/drawing/2014/main" id="{12EE00F0-6036-4167-A126-744B82804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" y="3929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4797" name="AutoShape 161">
              <a:extLst>
                <a:ext uri="{FF2B5EF4-FFF2-40B4-BE49-F238E27FC236}">
                  <a16:creationId xmlns:a16="http://schemas.microsoft.com/office/drawing/2014/main" id="{565AF45D-0798-45C8-9BF6-2536E4D974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3974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  <p:sp>
          <p:nvSpPr>
            <p:cNvPr id="74798" name="AutoShape 162">
              <a:extLst>
                <a:ext uri="{FF2B5EF4-FFF2-40B4-BE49-F238E27FC236}">
                  <a16:creationId xmlns:a16="http://schemas.microsoft.com/office/drawing/2014/main" id="{EB6C7CA9-F37E-4664-8649-E62079D62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3974"/>
              <a:ext cx="181" cy="1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/>
            </a:p>
          </p:txBody>
        </p:sp>
      </p:grpSp>
      <p:sp>
        <p:nvSpPr>
          <p:cNvPr id="74785" name="Text Box 172">
            <a:extLst>
              <a:ext uri="{FF2B5EF4-FFF2-40B4-BE49-F238E27FC236}">
                <a16:creationId xmlns:a16="http://schemas.microsoft.com/office/drawing/2014/main" id="{E93612C6-676A-40AA-861D-7047F62F9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25" y="836613"/>
            <a:ext cx="1085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/>
              <a:t>celulóza</a:t>
            </a:r>
          </a:p>
        </p:txBody>
      </p:sp>
      <p:sp>
        <p:nvSpPr>
          <p:cNvPr id="74786" name="Text Box 173">
            <a:extLst>
              <a:ext uri="{FF2B5EF4-FFF2-40B4-BE49-F238E27FC236}">
                <a16:creationId xmlns:a16="http://schemas.microsoft.com/office/drawing/2014/main" id="{5D032AA0-88D0-4F58-9115-9085422B5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573405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/>
              <a:t>glukóza</a:t>
            </a:r>
          </a:p>
        </p:txBody>
      </p:sp>
      <p:sp>
        <p:nvSpPr>
          <p:cNvPr id="74787" name="Text Box 174">
            <a:extLst>
              <a:ext uri="{FF2B5EF4-FFF2-40B4-BE49-F238E27FC236}">
                <a16:creationId xmlns:a16="http://schemas.microsoft.com/office/drawing/2014/main" id="{69CCDE01-6E1D-472D-A872-D34141441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221163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/>
              <a:t>celobióza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3DAE45B-D570-4FD8-BB3D-EC64CC2304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Metabolismus dalších sacharidů</a:t>
            </a:r>
            <a:endParaRPr lang="en-US" altLang="cs-CZ" dirty="0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2A336172-B9F8-4A61-87FD-17F2B45D16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257800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Klíčový metabolit – </a:t>
            </a:r>
            <a:r>
              <a:rPr lang="cs-CZ" dirty="0">
                <a:solidFill>
                  <a:srgbClr val="0070C0"/>
                </a:solidFill>
                <a:latin typeface="Arial" charset="0"/>
              </a:rPr>
              <a:t>glukóza-6-fosfát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  <a:latin typeface="Arial" charset="0"/>
                <a:sym typeface="Wingdings" pitchFamily="2" charset="2"/>
              </a:rPr>
              <a:t>Vznik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fosforylace glukózy (z potravy, transport krví…)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fosforolytické štěpení polysacharidů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štěpení disacharidů a oligosacharidů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err="1">
                <a:latin typeface="Arial" charset="0"/>
                <a:sym typeface="Wingdings" pitchFamily="2" charset="2"/>
              </a:rPr>
              <a:t>izomerace</a:t>
            </a:r>
            <a:r>
              <a:rPr lang="cs-CZ" dirty="0">
                <a:latin typeface="Arial" charset="0"/>
                <a:sym typeface="Wingdings" pitchFamily="2" charset="2"/>
              </a:rPr>
              <a:t> ostatních monosacharidů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syntéza (</a:t>
            </a:r>
            <a:r>
              <a:rPr lang="cs-CZ" dirty="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glukoneogenese, autotrofie…)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…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  <a:latin typeface="Arial" charset="0"/>
                <a:sym typeface="Wingdings" pitchFamily="2" charset="2"/>
              </a:rPr>
              <a:t>Spotřeba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odbourávání (glykolýza, pentózový cyklus…)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syntéza polysacharidů (zásobních, stavebních…)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syntéza oligosacharidů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err="1">
                <a:latin typeface="Arial" charset="0"/>
                <a:sym typeface="Wingdings" pitchFamily="2" charset="2"/>
              </a:rPr>
              <a:t>izomerace</a:t>
            </a:r>
            <a:r>
              <a:rPr lang="cs-CZ" dirty="0">
                <a:latin typeface="Arial" charset="0"/>
                <a:sym typeface="Wingdings" pitchFamily="2" charset="2"/>
              </a:rPr>
              <a:t> na jiné monosacharidy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…</a:t>
            </a:r>
          </a:p>
          <a:p>
            <a:pPr lvl="1" eaLnBrk="1" hangingPunct="1">
              <a:buFont typeface="Arial" charset="0"/>
              <a:buChar char="–"/>
              <a:defRPr/>
            </a:pPr>
            <a:endParaRPr lang="cs-CZ" dirty="0">
              <a:latin typeface="Arial" charset="0"/>
              <a:sym typeface="Wingdings" pitchFamily="2" charset="2"/>
            </a:endParaRPr>
          </a:p>
          <a:p>
            <a:pPr lvl="1" eaLnBrk="1" hangingPunct="1">
              <a:buFont typeface="Arial" charset="0"/>
              <a:buChar char="–"/>
              <a:defRPr/>
            </a:pPr>
            <a:endParaRPr lang="cs-CZ" dirty="0">
              <a:latin typeface="Arial" charset="0"/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C2FB3993-8C90-4E38-8654-69630884E9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Katabolismus polysacharidů</a:t>
            </a:r>
            <a:endParaRPr lang="en-US" altLang="cs-CZ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8CF8BEA1-197E-4D80-86F6-66E7B6BE8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4968875"/>
          </a:xfrm>
        </p:spPr>
        <p:txBody>
          <a:bodyPr/>
          <a:lstStyle/>
          <a:p>
            <a:pPr eaLnBrk="1" hangingPunct="1"/>
            <a:r>
              <a:rPr lang="cs-CZ" altLang="cs-CZ" dirty="0">
                <a:solidFill>
                  <a:schemeClr val="accent2"/>
                </a:solidFill>
              </a:rPr>
              <a:t>savčí trávení </a:t>
            </a:r>
            <a:r>
              <a:rPr lang="cs-CZ" altLang="cs-CZ" dirty="0"/>
              <a:t>– hydrolýza</a:t>
            </a:r>
          </a:p>
          <a:p>
            <a:pPr lvl="1" eaLnBrk="1" hangingPunct="1"/>
            <a:r>
              <a:rPr lang="cs-CZ" altLang="cs-CZ" dirty="0"/>
              <a:t>polysacharidy </a:t>
            </a:r>
            <a:r>
              <a:rPr lang="cs-CZ" altLang="cs-CZ" dirty="0">
                <a:sym typeface="Wingdings" panose="05000000000000000000" pitchFamily="2" charset="2"/>
              </a:rPr>
              <a:t></a:t>
            </a:r>
            <a:r>
              <a:rPr lang="en-US" altLang="cs-CZ" dirty="0">
                <a:sym typeface="Wingdings" panose="05000000000000000000" pitchFamily="2" charset="2"/>
              </a:rPr>
              <a:t> o</a:t>
            </a:r>
            <a:r>
              <a:rPr lang="cs-CZ" altLang="cs-CZ" dirty="0">
                <a:sym typeface="Wingdings" panose="05000000000000000000" pitchFamily="2" charset="2"/>
              </a:rPr>
              <a:t>l</a:t>
            </a:r>
            <a:r>
              <a:rPr lang="en-US" altLang="cs-CZ" dirty="0" err="1">
                <a:sym typeface="Wingdings" panose="05000000000000000000" pitchFamily="2" charset="2"/>
              </a:rPr>
              <a:t>igosacharidy</a:t>
            </a:r>
            <a:r>
              <a:rPr lang="en-US" altLang="cs-CZ" dirty="0">
                <a:sym typeface="Wingdings" panose="05000000000000000000" pitchFamily="2" charset="2"/>
              </a:rPr>
              <a:t> </a:t>
            </a:r>
            <a:r>
              <a:rPr lang="cs-CZ" altLang="cs-CZ" dirty="0">
                <a:sym typeface="Wingdings" panose="05000000000000000000" pitchFamily="2" charset="2"/>
              </a:rPr>
              <a:t> </a:t>
            </a:r>
            <a:r>
              <a:rPr lang="en-US" altLang="cs-CZ" dirty="0" err="1">
                <a:sym typeface="Wingdings" panose="05000000000000000000" pitchFamily="2" charset="2"/>
              </a:rPr>
              <a:t>monosacharidy</a:t>
            </a:r>
            <a:endParaRPr lang="en-US" altLang="cs-CZ" dirty="0">
              <a:sym typeface="Wingdings" panose="05000000000000000000" pitchFamily="2" charset="2"/>
            </a:endParaRPr>
          </a:p>
          <a:p>
            <a:pPr lvl="1" eaLnBrk="1" hangingPunct="1"/>
            <a:r>
              <a:rPr lang="cs-CZ" altLang="cs-CZ" dirty="0">
                <a:sym typeface="Wingdings" panose="05000000000000000000" pitchFamily="2" charset="2"/>
              </a:rPr>
              <a:t>vstřebávání ve střevech do krve</a:t>
            </a:r>
          </a:p>
          <a:p>
            <a:pPr lvl="1" eaLnBrk="1" hangingPunct="1"/>
            <a:r>
              <a:rPr lang="cs-CZ" altLang="cs-CZ" dirty="0">
                <a:sym typeface="Wingdings" panose="05000000000000000000" pitchFamily="2" charset="2"/>
              </a:rPr>
              <a:t>začíná už v ústech (sliny, enzym </a:t>
            </a:r>
            <a:r>
              <a:rPr lang="cs-CZ" altLang="cs-CZ" dirty="0">
                <a:solidFill>
                  <a:srgbClr val="0066FF"/>
                </a:solidFill>
                <a:sym typeface="Wingdings" panose="05000000000000000000" pitchFamily="2" charset="2"/>
              </a:rPr>
              <a:t>amyláza </a:t>
            </a:r>
            <a:r>
              <a:rPr lang="cs-CZ" altLang="cs-CZ" dirty="0">
                <a:sym typeface="Wingdings" panose="05000000000000000000" pitchFamily="2" charset="2"/>
              </a:rPr>
              <a:t>– štěpí škrob)</a:t>
            </a:r>
          </a:p>
          <a:p>
            <a:pPr lvl="1" eaLnBrk="1" hangingPunct="1"/>
            <a:r>
              <a:rPr lang="cs-CZ" altLang="cs-CZ" dirty="0">
                <a:sym typeface="Wingdings" panose="05000000000000000000" pitchFamily="2" charset="2"/>
              </a:rPr>
              <a:t>pokračuje v žaludku (</a:t>
            </a:r>
            <a:r>
              <a:rPr lang="cs-CZ" altLang="cs-CZ" dirty="0" err="1">
                <a:sym typeface="Wingdings" panose="05000000000000000000" pitchFamily="2" charset="2"/>
              </a:rPr>
              <a:t>neenzymaticky</a:t>
            </a:r>
            <a:r>
              <a:rPr lang="cs-CZ" altLang="cs-CZ" dirty="0">
                <a:sym typeface="Wingdings" panose="05000000000000000000" pitchFamily="2" charset="2"/>
              </a:rPr>
              <a:t> – kyselá hydrolýza)</a:t>
            </a:r>
          </a:p>
          <a:p>
            <a:pPr lvl="1" eaLnBrk="1" hangingPunct="1"/>
            <a:r>
              <a:rPr lang="cs-CZ" altLang="cs-CZ" dirty="0">
                <a:sym typeface="Wingdings" panose="05000000000000000000" pitchFamily="2" charset="2"/>
              </a:rPr>
              <a:t>hlavní část v tenkém střevě (enzymaticky)</a:t>
            </a:r>
          </a:p>
          <a:p>
            <a:pPr lvl="1" eaLnBrk="1" hangingPunct="1"/>
            <a:endParaRPr lang="cs-CZ" alt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84131C48-925A-43A6-9BEC-BCC6EAE33C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Katabolismus polysacharidů u savců</a:t>
            </a:r>
            <a:endParaRPr lang="en-US" altLang="cs-CZ" dirty="0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3D5E0D45-3599-4978-8CE6-68C7CDE996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4968875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1"/>
                </a:solidFill>
                <a:latin typeface="Symbol" pitchFamily="18" charset="2"/>
                <a:sym typeface="Wingdings" pitchFamily="2" charset="2"/>
              </a:rPr>
              <a:t>a</a:t>
            </a:r>
            <a:r>
              <a:rPr lang="cs-CZ" dirty="0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-amyláza </a:t>
            </a:r>
            <a:r>
              <a:rPr lang="cs-CZ" dirty="0">
                <a:latin typeface="Arial" charset="0"/>
                <a:sym typeface="Wingdings" pitchFamily="2" charset="2"/>
              </a:rPr>
              <a:t>– štěpí škrob – </a:t>
            </a:r>
            <a:r>
              <a:rPr lang="cs-CZ" dirty="0">
                <a:latin typeface="Symbol" pitchFamily="18" charset="2"/>
                <a:sym typeface="Wingdings" pitchFamily="2" charset="2"/>
              </a:rPr>
              <a:t>a</a:t>
            </a:r>
            <a:r>
              <a:rPr lang="cs-CZ" dirty="0">
                <a:latin typeface="Arial" charset="0"/>
                <a:sym typeface="Wingdings" pitchFamily="2" charset="2"/>
              </a:rPr>
              <a:t>-1,4-glykosidické vazby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slinná, pankreatická (=produkovaná slinivkou do tenkého střeva)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zkracování řetězců </a:t>
            </a:r>
            <a:r>
              <a:rPr lang="en-US" dirty="0">
                <a:latin typeface="Arial" charset="0"/>
                <a:sym typeface="Wingdings" pitchFamily="2" charset="2"/>
              </a:rPr>
              <a:t>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rial" charset="0"/>
                <a:sym typeface="Wingdings" pitchFamily="2" charset="2"/>
              </a:rPr>
              <a:t>limit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  <a:latin typeface="Arial" charset="0"/>
                <a:sym typeface="Wingdings" pitchFamily="2" charset="2"/>
              </a:rPr>
              <a:t>ní dextriny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při dlouhém působení vznik až maltózy a glukózy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err="1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amyloglukosidáza</a:t>
            </a:r>
            <a:r>
              <a:rPr lang="cs-CZ" dirty="0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 (</a:t>
            </a:r>
            <a:r>
              <a:rPr lang="cs-CZ" dirty="0">
                <a:solidFill>
                  <a:schemeClr val="accent1"/>
                </a:solidFill>
                <a:latin typeface="Symbol" pitchFamily="18" charset="2"/>
                <a:sym typeface="Wingdings" pitchFamily="2" charset="2"/>
              </a:rPr>
              <a:t>g</a:t>
            </a:r>
            <a:r>
              <a:rPr lang="cs-CZ" dirty="0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-amyláza)</a:t>
            </a:r>
            <a:r>
              <a:rPr lang="cs-CZ" dirty="0">
                <a:latin typeface="Arial" charset="0"/>
                <a:sym typeface="Wingdings" pitchFamily="2" charset="2"/>
              </a:rPr>
              <a:t> – štěpí škrob - </a:t>
            </a:r>
            <a:r>
              <a:rPr lang="cs-CZ" dirty="0">
                <a:latin typeface="Symbol" pitchFamily="18" charset="2"/>
                <a:sym typeface="Wingdings" pitchFamily="2" charset="2"/>
              </a:rPr>
              <a:t>a</a:t>
            </a:r>
            <a:r>
              <a:rPr lang="cs-CZ" dirty="0">
                <a:latin typeface="Arial" charset="0"/>
                <a:sym typeface="Wingdings" pitchFamily="2" charset="2"/>
              </a:rPr>
              <a:t>-1,6-glykosidické vazby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odvětvování řetězců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maltáza </a:t>
            </a:r>
            <a:r>
              <a:rPr lang="cs-CZ" dirty="0">
                <a:latin typeface="Arial" charset="0"/>
                <a:sym typeface="Wingdings" pitchFamily="2" charset="2"/>
              </a:rPr>
              <a:t>– štěpí maltózu na glukózu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sacharáza</a:t>
            </a:r>
            <a:r>
              <a:rPr lang="cs-CZ" dirty="0">
                <a:latin typeface="Arial" charset="0"/>
                <a:sym typeface="Wingdings" pitchFamily="2" charset="2"/>
              </a:rPr>
              <a:t> – štěpí sacharózu na glukózu a fruktózu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laktáza</a:t>
            </a:r>
            <a:r>
              <a:rPr lang="cs-CZ" dirty="0">
                <a:latin typeface="Arial" charset="0"/>
                <a:sym typeface="Wingdings" pitchFamily="2" charset="2"/>
              </a:rPr>
              <a:t> – štěpí laktózu na glukózu a galaktózu</a:t>
            </a:r>
          </a:p>
          <a:p>
            <a:pPr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  <a:sym typeface="Wingdings" pitchFamily="2" charset="2"/>
            </a:endParaRPr>
          </a:p>
          <a:p>
            <a:pPr lvl="1" eaLnBrk="1" hangingPunct="1">
              <a:buFont typeface="Arial" charset="0"/>
              <a:buChar char="–"/>
              <a:defRPr/>
            </a:pPr>
            <a:endParaRPr lang="cs-CZ" dirty="0">
              <a:latin typeface="Arial" charset="0"/>
              <a:sym typeface="Wingdings" pitchFamily="2" charset="2"/>
            </a:endParaRPr>
          </a:p>
          <a:p>
            <a:pPr lvl="1" eaLnBrk="1" hangingPunct="1">
              <a:buFont typeface="Arial" charset="0"/>
              <a:buChar char="–"/>
              <a:defRPr/>
            </a:pPr>
            <a:endParaRPr lang="cs-CZ" dirty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898B52F9-2B00-451A-9DBC-313F463EE9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Katabolismus zásobních polysacharidů</a:t>
            </a:r>
            <a:endParaRPr lang="en-US" altLang="cs-CZ" dirty="0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FFFAF4C0-ADFA-48BF-BD56-18B601282E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257800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2"/>
                </a:solidFill>
                <a:latin typeface="Arial" charset="0"/>
              </a:rPr>
              <a:t>Zásobní polysacharidy </a:t>
            </a:r>
            <a:r>
              <a:rPr lang="cs-CZ" dirty="0">
                <a:latin typeface="Arial" charset="0"/>
              </a:rPr>
              <a:t>(glykogen)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Uschovávání energie hydrolytického štěpení vazby</a:t>
            </a:r>
            <a:endParaRPr lang="cs-CZ" dirty="0">
              <a:latin typeface="Arial" charset="0"/>
              <a:sym typeface="Wingdings" pitchFamily="2" charset="2"/>
            </a:endParaRP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fosforolýza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(monosacharid)</a:t>
            </a:r>
            <a:r>
              <a:rPr lang="cs-CZ" baseline="-25000" dirty="0">
                <a:latin typeface="Arial" charset="0"/>
                <a:sym typeface="Wingdings" pitchFamily="2" charset="2"/>
              </a:rPr>
              <a:t>n</a:t>
            </a:r>
            <a:r>
              <a:rPr lang="cs-CZ" dirty="0">
                <a:latin typeface="Arial" charset="0"/>
                <a:sym typeface="Wingdings" pitchFamily="2" charset="2"/>
              </a:rPr>
              <a:t> + fosfát </a:t>
            </a:r>
            <a:r>
              <a:rPr lang="en-US" dirty="0">
                <a:latin typeface="Arial" charset="0"/>
                <a:sym typeface="Wingdings" pitchFamily="2" charset="2"/>
              </a:rPr>
              <a:t></a:t>
            </a:r>
            <a:r>
              <a:rPr lang="cs-CZ" dirty="0">
                <a:latin typeface="Arial" charset="0"/>
                <a:sym typeface="Wingdings" pitchFamily="2" charset="2"/>
              </a:rPr>
              <a:t>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	monosacharid-1-fosfát + (monosacharid)</a:t>
            </a:r>
            <a:r>
              <a:rPr lang="cs-CZ" baseline="-25000" dirty="0">
                <a:latin typeface="Arial" charset="0"/>
                <a:sym typeface="Wingdings" pitchFamily="2" charset="2"/>
              </a:rPr>
              <a:t>n-1</a:t>
            </a:r>
            <a:r>
              <a:rPr lang="cs-CZ" dirty="0">
                <a:latin typeface="Arial" charset="0"/>
                <a:sym typeface="Wingdings" pitchFamily="2" charset="2"/>
              </a:rPr>
              <a:t>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Enzym </a:t>
            </a:r>
            <a:r>
              <a:rPr lang="cs-CZ" dirty="0" err="1">
                <a:solidFill>
                  <a:schemeClr val="accent1"/>
                </a:solidFill>
                <a:latin typeface="Arial" charset="0"/>
              </a:rPr>
              <a:t>glykogenfosforyláza</a:t>
            </a:r>
            <a:endParaRPr lang="cs-CZ" dirty="0">
              <a:solidFill>
                <a:schemeClr val="accent1"/>
              </a:solidFill>
              <a:latin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Poté obvykle </a:t>
            </a:r>
            <a:r>
              <a:rPr lang="cs-CZ" dirty="0" err="1">
                <a:latin typeface="Arial" charset="0"/>
              </a:rPr>
              <a:t>izomerace</a:t>
            </a:r>
            <a:r>
              <a:rPr lang="cs-CZ" dirty="0">
                <a:latin typeface="Arial" charset="0"/>
              </a:rPr>
              <a:t> na monosacharid-6-fosfát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Výhody pro organismus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ušetří se ATP za fosforylaci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err="1">
                <a:latin typeface="Arial" charset="0"/>
                <a:sym typeface="Wingdings" pitchFamily="2" charset="2"/>
              </a:rPr>
              <a:t>fosforylované</a:t>
            </a:r>
            <a:r>
              <a:rPr lang="cs-CZ" dirty="0">
                <a:latin typeface="Arial" charset="0"/>
                <a:sym typeface="Wingdings" pitchFamily="2" charset="2"/>
              </a:rPr>
              <a:t> látky nepřecházejí samovolně přes membránu</a:t>
            </a:r>
          </a:p>
          <a:p>
            <a:pPr lvl="1" eaLnBrk="1" hangingPunct="1">
              <a:buFont typeface="Arial" charset="0"/>
              <a:buChar char="–"/>
              <a:defRPr/>
            </a:pPr>
            <a:endParaRPr lang="cs-CZ" dirty="0">
              <a:latin typeface="Arial" charset="0"/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0F11B1BF-F48B-4D51-A2F4-8A7E7A6120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Syntéza zásobních polysacharidů</a:t>
            </a:r>
            <a:endParaRPr lang="en-US" altLang="cs-CZ" dirty="0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D9643B02-3424-43D5-8B5C-A8E881D4F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257800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rgbClr val="FF0000"/>
                </a:solidFill>
                <a:latin typeface="Arial" charset="0"/>
              </a:rPr>
              <a:t>Nelze zvrácením fosforolýzy</a:t>
            </a:r>
            <a:r>
              <a:rPr lang="cs-CZ" dirty="0">
                <a:latin typeface="Arial" charset="0"/>
              </a:rPr>
              <a:t> – příliš exergonická reakce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Vychází z glukóza-1-fosfátu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Syntéza přes UDP-glukózu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nepřímé štěpení na UDP a fosfát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>
              <a:latin typeface="Arial" charset="0"/>
              <a:sym typeface="Wingdings" pitchFamily="2" charset="2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Glc-1-P</a:t>
            </a:r>
            <a:r>
              <a:rPr lang="cs-CZ" baseline="-25000" dirty="0">
                <a:latin typeface="Arial" charset="0"/>
                <a:sym typeface="Wingdings" pitchFamily="2" charset="2"/>
              </a:rPr>
              <a:t>i</a:t>
            </a:r>
            <a:r>
              <a:rPr lang="cs-CZ" dirty="0">
                <a:latin typeface="Arial" charset="0"/>
                <a:sym typeface="Wingdings" pitchFamily="2" charset="2"/>
              </a:rPr>
              <a:t> + UTP </a:t>
            </a:r>
            <a:r>
              <a:rPr lang="en-US" dirty="0">
                <a:latin typeface="Arial" charset="0"/>
                <a:sym typeface="Wingdings" pitchFamily="2" charset="2"/>
              </a:rPr>
              <a:t></a:t>
            </a:r>
            <a:r>
              <a:rPr lang="cs-CZ" dirty="0">
                <a:latin typeface="Arial" charset="0"/>
                <a:sym typeface="Wingdings" pitchFamily="2" charset="2"/>
              </a:rPr>
              <a:t> Glc-1-UDP + </a:t>
            </a:r>
            <a:r>
              <a:rPr lang="cs-CZ" dirty="0" err="1">
                <a:latin typeface="Arial" charset="0"/>
                <a:sym typeface="Wingdings" pitchFamily="2" charset="2"/>
              </a:rPr>
              <a:t>PP</a:t>
            </a:r>
            <a:r>
              <a:rPr lang="cs-CZ" baseline="-25000" dirty="0" err="1">
                <a:latin typeface="Arial" charset="0"/>
                <a:sym typeface="Wingdings" pitchFamily="2" charset="2"/>
              </a:rPr>
              <a:t>i</a:t>
            </a:r>
            <a:endParaRPr lang="cs-CZ" baseline="-25000" dirty="0">
              <a:latin typeface="Arial" charset="0"/>
              <a:sym typeface="Wingdings" pitchFamily="2" charset="2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Glc-1-UDP + (</a:t>
            </a:r>
            <a:r>
              <a:rPr lang="cs-CZ" dirty="0" err="1">
                <a:latin typeface="Arial" charset="0"/>
                <a:sym typeface="Wingdings" pitchFamily="2" charset="2"/>
              </a:rPr>
              <a:t>Glc</a:t>
            </a:r>
            <a:r>
              <a:rPr lang="cs-CZ" dirty="0">
                <a:latin typeface="Arial" charset="0"/>
                <a:sym typeface="Wingdings" pitchFamily="2" charset="2"/>
              </a:rPr>
              <a:t>)</a:t>
            </a:r>
            <a:r>
              <a:rPr lang="cs-CZ" baseline="-25000" dirty="0">
                <a:latin typeface="Arial" charset="0"/>
                <a:sym typeface="Wingdings" pitchFamily="2" charset="2"/>
              </a:rPr>
              <a:t>n</a:t>
            </a:r>
            <a:r>
              <a:rPr lang="cs-CZ" dirty="0">
                <a:latin typeface="Arial" charset="0"/>
                <a:sym typeface="Wingdings" pitchFamily="2" charset="2"/>
              </a:rPr>
              <a:t> </a:t>
            </a:r>
            <a:r>
              <a:rPr lang="ru-RU" dirty="0">
                <a:latin typeface="Arial" charset="0"/>
                <a:sym typeface="Wingdings" pitchFamily="2" charset="2"/>
              </a:rPr>
              <a:t> </a:t>
            </a:r>
            <a:r>
              <a:rPr lang="cs-CZ" dirty="0">
                <a:latin typeface="Arial" charset="0"/>
                <a:sym typeface="Wingdings" pitchFamily="2" charset="2"/>
              </a:rPr>
              <a:t>(</a:t>
            </a:r>
            <a:r>
              <a:rPr lang="cs-CZ" dirty="0" err="1">
                <a:latin typeface="Arial" charset="0"/>
                <a:sym typeface="Wingdings" pitchFamily="2" charset="2"/>
              </a:rPr>
              <a:t>Glc</a:t>
            </a:r>
            <a:r>
              <a:rPr lang="cs-CZ" dirty="0">
                <a:latin typeface="Arial" charset="0"/>
                <a:sym typeface="Wingdings" pitchFamily="2" charset="2"/>
              </a:rPr>
              <a:t>)</a:t>
            </a:r>
            <a:r>
              <a:rPr lang="cs-CZ" baseline="-25000" dirty="0">
                <a:latin typeface="Arial" charset="0"/>
                <a:sym typeface="Wingdings" pitchFamily="2" charset="2"/>
              </a:rPr>
              <a:t>n+1</a:t>
            </a:r>
            <a:r>
              <a:rPr lang="cs-CZ" dirty="0">
                <a:latin typeface="Arial" charset="0"/>
                <a:sym typeface="Wingdings" pitchFamily="2" charset="2"/>
              </a:rPr>
              <a:t> + UDP</a:t>
            </a:r>
          </a:p>
          <a:p>
            <a:pPr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  <a:sym typeface="Wingdings" pitchFamily="2" charset="2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Podobně syntéza disacharidů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fruktóza + Glc-1-UDP  sacharóza + UDP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2FE10101-54A9-4992-B946-2BB714D2DB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Katabolismus polysacharidů u rostlin</a:t>
            </a:r>
            <a:endParaRPr lang="en-US" altLang="cs-CZ" dirty="0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3105E00E-CA44-4A29-8304-1A0911A704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4968875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3"/>
                </a:solidFill>
                <a:latin typeface="Arial" charset="0"/>
              </a:rPr>
              <a:t>rostlinný katabolismus </a:t>
            </a:r>
            <a:r>
              <a:rPr lang="cs-CZ" dirty="0">
                <a:latin typeface="Arial" charset="0"/>
              </a:rPr>
              <a:t>– hydrolýza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chemeClr val="accent2"/>
                </a:solidFill>
                <a:latin typeface="Arial" charset="0"/>
              </a:rPr>
              <a:t>jen výjimečně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při nedostatku světla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v klíčících semenech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U C4 rostlin – zdroj </a:t>
            </a:r>
            <a:r>
              <a:rPr lang="cs-CZ" dirty="0" err="1">
                <a:latin typeface="Arial" charset="0"/>
                <a:sym typeface="Wingdings" pitchFamily="2" charset="2"/>
              </a:rPr>
              <a:t>fosfoenolpyruvátu</a:t>
            </a:r>
            <a:r>
              <a:rPr lang="cs-CZ" dirty="0">
                <a:latin typeface="Arial" charset="0"/>
                <a:sym typeface="Wingdings" pitchFamily="2" charset="2"/>
              </a:rPr>
              <a:t> pro fixaci CO</a:t>
            </a:r>
            <a:r>
              <a:rPr lang="cs-CZ" baseline="-25000" dirty="0">
                <a:latin typeface="Arial" charset="0"/>
                <a:sym typeface="Wingdings" pitchFamily="2" charset="2"/>
              </a:rPr>
              <a:t>2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1"/>
                </a:solidFill>
                <a:latin typeface="Symbol" pitchFamily="18" charset="2"/>
                <a:sym typeface="Wingdings" pitchFamily="2" charset="2"/>
              </a:rPr>
              <a:t>a</a:t>
            </a:r>
            <a:r>
              <a:rPr lang="cs-CZ" dirty="0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-amyláza </a:t>
            </a:r>
            <a:r>
              <a:rPr lang="cs-CZ" dirty="0">
                <a:latin typeface="Arial" charset="0"/>
                <a:sym typeface="Wingdings" pitchFamily="2" charset="2"/>
              </a:rPr>
              <a:t>– štěpí škrob – </a:t>
            </a:r>
            <a:r>
              <a:rPr lang="cs-CZ" dirty="0">
                <a:latin typeface="Symbol" pitchFamily="18" charset="2"/>
                <a:sym typeface="Wingdings" pitchFamily="2" charset="2"/>
              </a:rPr>
              <a:t>a</a:t>
            </a:r>
            <a:r>
              <a:rPr lang="cs-CZ" dirty="0">
                <a:latin typeface="Arial" charset="0"/>
                <a:sym typeface="Wingdings" pitchFamily="2" charset="2"/>
              </a:rPr>
              <a:t>-1,4-glykosidické vazby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1"/>
                </a:solidFill>
                <a:latin typeface="Symbol" pitchFamily="18" charset="2"/>
                <a:sym typeface="Wingdings" pitchFamily="2" charset="2"/>
              </a:rPr>
              <a:t>b</a:t>
            </a:r>
            <a:r>
              <a:rPr lang="cs-CZ" dirty="0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-amyláza </a:t>
            </a:r>
            <a:r>
              <a:rPr lang="cs-CZ" dirty="0">
                <a:latin typeface="Arial" charset="0"/>
                <a:sym typeface="Wingdings" pitchFamily="2" charset="2"/>
              </a:rPr>
              <a:t>– štěpí škrob – </a:t>
            </a:r>
            <a:r>
              <a:rPr lang="cs-CZ" dirty="0">
                <a:latin typeface="Symbol" pitchFamily="18" charset="2"/>
                <a:sym typeface="Wingdings" pitchFamily="2" charset="2"/>
              </a:rPr>
              <a:t>a</a:t>
            </a:r>
            <a:r>
              <a:rPr lang="cs-CZ" dirty="0">
                <a:latin typeface="Arial" charset="0"/>
                <a:sym typeface="Wingdings" pitchFamily="2" charset="2"/>
              </a:rPr>
              <a:t>-1,4-glykosidické vazby – odštěpuje z neredukujícího konce </a:t>
            </a:r>
            <a:r>
              <a:rPr lang="cs-CZ" dirty="0">
                <a:solidFill>
                  <a:srgbClr val="00B050"/>
                </a:solidFill>
                <a:latin typeface="Arial" charset="0"/>
                <a:sym typeface="Wingdings" pitchFamily="2" charset="2"/>
              </a:rPr>
              <a:t>maltózu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výroba piva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  <a:sym typeface="Wingdings" pitchFamily="2" charset="2"/>
            </a:endParaRPr>
          </a:p>
          <a:p>
            <a:pPr lvl="1" eaLnBrk="1" hangingPunct="1">
              <a:buFont typeface="Arial" charset="0"/>
              <a:buChar char="–"/>
              <a:defRPr/>
            </a:pPr>
            <a:endParaRPr lang="cs-CZ" dirty="0">
              <a:latin typeface="Arial" charset="0"/>
              <a:sym typeface="Wingdings" pitchFamily="2" charset="2"/>
            </a:endParaRPr>
          </a:p>
          <a:p>
            <a:pPr lvl="1" eaLnBrk="1" hangingPunct="1">
              <a:buFont typeface="Arial" charset="0"/>
              <a:buChar char="–"/>
              <a:defRPr/>
            </a:pPr>
            <a:endParaRPr lang="cs-CZ" dirty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A6E3C6A1-4D4F-4FC1-B95F-88073468D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 dirty="0"/>
              <a:t>Katabolismus celulózy</a:t>
            </a:r>
          </a:p>
        </p:txBody>
      </p:sp>
      <p:sp>
        <p:nvSpPr>
          <p:cNvPr id="294915" name="Rectangle 3">
            <a:extLst>
              <a:ext uri="{FF2B5EF4-FFF2-40B4-BE49-F238E27FC236}">
                <a16:creationId xmlns:a16="http://schemas.microsoft.com/office/drawing/2014/main" id="{228D0E0F-9968-49BF-BBD1-B1C8380901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949950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2"/>
                </a:solidFill>
                <a:latin typeface="Arial" charset="0"/>
              </a:rPr>
              <a:t>Jen bakterie (např. </a:t>
            </a:r>
            <a:r>
              <a:rPr lang="cs-CZ" i="1" dirty="0" err="1">
                <a:solidFill>
                  <a:schemeClr val="accent2"/>
                </a:solidFill>
                <a:latin typeface="Arial" charset="0"/>
              </a:rPr>
              <a:t>Celulomonas</a:t>
            </a:r>
            <a:r>
              <a:rPr lang="cs-CZ" dirty="0">
                <a:solidFill>
                  <a:schemeClr val="accent2"/>
                </a:solidFill>
                <a:latin typeface="Arial" charset="0"/>
              </a:rPr>
              <a:t>), houby a někteří prvoci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Ostatní organismy v symbióze (termiti, přežvýkavci…)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accent2"/>
                </a:solidFill>
                <a:latin typeface="Arial" charset="0"/>
              </a:rPr>
              <a:t>Enzymatické</a:t>
            </a:r>
            <a:r>
              <a:rPr lang="cs-CZ" dirty="0">
                <a:solidFill>
                  <a:schemeClr val="accent2"/>
                </a:solidFill>
              </a:rPr>
              <a:t> štěpení </a:t>
            </a:r>
            <a:r>
              <a:rPr lang="cs-CZ" dirty="0"/>
              <a:t>–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celulázy</a:t>
            </a:r>
          </a:p>
          <a:p>
            <a:pPr marL="990600" lvl="1" indent="-533400">
              <a:buFont typeface="Arial" charset="0"/>
              <a:buChar char="–"/>
              <a:defRPr/>
            </a:pPr>
            <a:r>
              <a:rPr lang="cs-CZ" dirty="0" err="1">
                <a:solidFill>
                  <a:schemeClr val="accent1">
                    <a:lumMod val="75000"/>
                  </a:schemeClr>
                </a:solidFill>
              </a:rPr>
              <a:t>endocelulázy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/>
              <a:t>– štěpí celulózové řetězce na kratší</a:t>
            </a:r>
          </a:p>
          <a:p>
            <a:pPr marL="990600" lvl="1" indent="-533400">
              <a:buFont typeface="Arial" charset="0"/>
              <a:buChar char="–"/>
              <a:defRPr/>
            </a:pPr>
            <a:r>
              <a:rPr lang="cs-CZ" dirty="0" err="1">
                <a:solidFill>
                  <a:schemeClr val="accent1">
                    <a:lumMod val="75000"/>
                  </a:schemeClr>
                </a:solidFill>
              </a:rPr>
              <a:t>celobiohydrolázy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/>
              <a:t>– odštěpují z celulózových konců celobiózu (disacharid)</a:t>
            </a:r>
          </a:p>
          <a:p>
            <a:pPr marL="990600" lvl="1" indent="-533400">
              <a:buFont typeface="Arial" charset="0"/>
              <a:buChar char="–"/>
              <a:defRPr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1,4-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Symbol" pitchFamily="18" charset="2"/>
              </a:rPr>
              <a:t>b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-glukosidáza</a:t>
            </a:r>
            <a:r>
              <a:rPr lang="cs-CZ" dirty="0"/>
              <a:t> – štěpí celobiózu na glukózu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accent2"/>
                </a:solidFill>
              </a:rPr>
              <a:t>Neenzymatické štěpení</a:t>
            </a:r>
            <a:r>
              <a:rPr lang="cs-CZ" dirty="0"/>
              <a:t> – radikálové reakce za účasti peroxidu vodíku a Fe</a:t>
            </a:r>
            <a:r>
              <a:rPr lang="cs-CZ" baseline="30000" dirty="0"/>
              <a:t>2+</a:t>
            </a:r>
            <a:r>
              <a:rPr lang="cs-CZ" dirty="0"/>
              <a:t> iontů (</a:t>
            </a:r>
            <a:r>
              <a:rPr lang="cs-CZ" dirty="0" err="1"/>
              <a:t>Fentonova</a:t>
            </a:r>
            <a:r>
              <a:rPr lang="cs-CZ" dirty="0"/>
              <a:t> reakce)</a:t>
            </a:r>
          </a:p>
          <a:p>
            <a:pPr marL="990600" lvl="1" indent="-533400">
              <a:buFont typeface="Arial" charset="0"/>
              <a:buChar char="–"/>
              <a:defRPr/>
            </a:pPr>
            <a:r>
              <a:rPr lang="cs-CZ" dirty="0"/>
              <a:t>Houby</a:t>
            </a:r>
          </a:p>
          <a:p>
            <a:pPr marL="990600" lvl="1" indent="-533400">
              <a:buFont typeface="Arial" charset="0"/>
              <a:buChar char="–"/>
              <a:defRPr/>
            </a:pPr>
            <a:r>
              <a:rPr lang="cs-CZ" dirty="0"/>
              <a:t>Velké spektrum produktů</a:t>
            </a:r>
          </a:p>
          <a:p>
            <a:pPr marL="990600" lvl="1" indent="-533400">
              <a:buFont typeface="Arial" charset="0"/>
              <a:buChar char="–"/>
              <a:defRPr/>
            </a:pPr>
            <a:endParaRPr lang="cs-CZ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9971A625-2B49-43FD-973C-E6F8A36E0A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77875"/>
          </a:xfrm>
        </p:spPr>
        <p:txBody>
          <a:bodyPr/>
          <a:lstStyle/>
          <a:p>
            <a:r>
              <a:rPr lang="cs-CZ" altLang="cs-CZ"/>
              <a:t>Odbourávání celulózy</a:t>
            </a:r>
          </a:p>
        </p:txBody>
      </p:sp>
      <p:pic>
        <p:nvPicPr>
          <p:cNvPr id="64515" name="Picture 3" descr="LOGO_FZP_CZ">
            <a:extLst>
              <a:ext uri="{FF2B5EF4-FFF2-40B4-BE49-F238E27FC236}">
                <a16:creationId xmlns:a16="http://schemas.microsoft.com/office/drawing/2014/main" id="{4D26A28D-EFD8-478C-A1B9-297D7DED3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4516" name="Group 4">
            <a:extLst>
              <a:ext uri="{FF2B5EF4-FFF2-40B4-BE49-F238E27FC236}">
                <a16:creationId xmlns:a16="http://schemas.microsoft.com/office/drawing/2014/main" id="{C9F55634-20E4-4450-B9FA-CB64DCACA14F}"/>
              </a:ext>
            </a:extLst>
          </p:cNvPr>
          <p:cNvGrpSpPr>
            <a:grpSpLocks/>
          </p:cNvGrpSpPr>
          <p:nvPr/>
        </p:nvGrpSpPr>
        <p:grpSpPr bwMode="auto">
          <a:xfrm>
            <a:off x="-252413" y="1412875"/>
            <a:ext cx="9504363" cy="287338"/>
            <a:chOff x="-159" y="890"/>
            <a:chExt cx="5987" cy="181"/>
          </a:xfrm>
        </p:grpSpPr>
        <p:grpSp>
          <p:nvGrpSpPr>
            <p:cNvPr id="64518" name="Group 5">
              <a:extLst>
                <a:ext uri="{FF2B5EF4-FFF2-40B4-BE49-F238E27FC236}">
                  <a16:creationId xmlns:a16="http://schemas.microsoft.com/office/drawing/2014/main" id="{3A9486F5-B0B4-47A9-8173-C6130ADAFF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890"/>
              <a:ext cx="544" cy="181"/>
              <a:chOff x="385" y="890"/>
              <a:chExt cx="544" cy="181"/>
            </a:xfrm>
          </p:grpSpPr>
          <p:sp>
            <p:nvSpPr>
              <p:cNvPr id="64569" name="AutoShape 6">
                <a:extLst>
                  <a:ext uri="{FF2B5EF4-FFF2-40B4-BE49-F238E27FC236}">
                    <a16:creationId xmlns:a16="http://schemas.microsoft.com/office/drawing/2014/main" id="{1288FCCE-BE04-43AC-AA72-DFF70DCC11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70" name="AutoShape 7">
                <a:extLst>
                  <a:ext uri="{FF2B5EF4-FFF2-40B4-BE49-F238E27FC236}">
                    <a16:creationId xmlns:a16="http://schemas.microsoft.com/office/drawing/2014/main" id="{88FAF650-7460-4E06-B6A7-423F2D6053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71" name="Line 8">
                <a:extLst>
                  <a:ext uri="{FF2B5EF4-FFF2-40B4-BE49-F238E27FC236}">
                    <a16:creationId xmlns:a16="http://schemas.microsoft.com/office/drawing/2014/main" id="{9838EE02-16AB-4C0F-95A7-9D8A386482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4572" name="Line 9">
                <a:extLst>
                  <a:ext uri="{FF2B5EF4-FFF2-40B4-BE49-F238E27FC236}">
                    <a16:creationId xmlns:a16="http://schemas.microsoft.com/office/drawing/2014/main" id="{4E21C495-BC76-4AC8-9851-7873D206E5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4519" name="Group 10">
              <a:extLst>
                <a:ext uri="{FF2B5EF4-FFF2-40B4-BE49-F238E27FC236}">
                  <a16:creationId xmlns:a16="http://schemas.microsoft.com/office/drawing/2014/main" id="{E203F3BC-A376-4E72-8B25-095928B225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890"/>
              <a:ext cx="544" cy="181"/>
              <a:chOff x="385" y="890"/>
              <a:chExt cx="544" cy="181"/>
            </a:xfrm>
          </p:grpSpPr>
          <p:sp>
            <p:nvSpPr>
              <p:cNvPr id="64565" name="AutoShape 11">
                <a:extLst>
                  <a:ext uri="{FF2B5EF4-FFF2-40B4-BE49-F238E27FC236}">
                    <a16:creationId xmlns:a16="http://schemas.microsoft.com/office/drawing/2014/main" id="{3789A143-A6BB-4B7B-BDA1-D17619B9BC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66" name="AutoShape 12">
                <a:extLst>
                  <a:ext uri="{FF2B5EF4-FFF2-40B4-BE49-F238E27FC236}">
                    <a16:creationId xmlns:a16="http://schemas.microsoft.com/office/drawing/2014/main" id="{B7A16C8C-E816-4780-9413-151740603E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67" name="Line 13">
                <a:extLst>
                  <a:ext uri="{FF2B5EF4-FFF2-40B4-BE49-F238E27FC236}">
                    <a16:creationId xmlns:a16="http://schemas.microsoft.com/office/drawing/2014/main" id="{FC661CB2-5FAB-4D92-A925-92BEDE5968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4568" name="Line 14">
                <a:extLst>
                  <a:ext uri="{FF2B5EF4-FFF2-40B4-BE49-F238E27FC236}">
                    <a16:creationId xmlns:a16="http://schemas.microsoft.com/office/drawing/2014/main" id="{885C379D-66D5-40A2-AD77-3256882191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4520" name="Group 15">
              <a:extLst>
                <a:ext uri="{FF2B5EF4-FFF2-40B4-BE49-F238E27FC236}">
                  <a16:creationId xmlns:a16="http://schemas.microsoft.com/office/drawing/2014/main" id="{C8B2649B-2D68-4395-ACFC-FEAC99A0E0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4" y="890"/>
              <a:ext cx="544" cy="181"/>
              <a:chOff x="385" y="890"/>
              <a:chExt cx="544" cy="181"/>
            </a:xfrm>
          </p:grpSpPr>
          <p:sp>
            <p:nvSpPr>
              <p:cNvPr id="64561" name="AutoShape 16">
                <a:extLst>
                  <a:ext uri="{FF2B5EF4-FFF2-40B4-BE49-F238E27FC236}">
                    <a16:creationId xmlns:a16="http://schemas.microsoft.com/office/drawing/2014/main" id="{550A7F7F-F1EE-4C88-9829-2121F5D879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62" name="AutoShape 17">
                <a:extLst>
                  <a:ext uri="{FF2B5EF4-FFF2-40B4-BE49-F238E27FC236}">
                    <a16:creationId xmlns:a16="http://schemas.microsoft.com/office/drawing/2014/main" id="{FF296669-C34E-45CC-ADBB-6427E5EA85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63" name="Line 18">
                <a:extLst>
                  <a:ext uri="{FF2B5EF4-FFF2-40B4-BE49-F238E27FC236}">
                    <a16:creationId xmlns:a16="http://schemas.microsoft.com/office/drawing/2014/main" id="{1EA95EEA-FA6F-4A2B-BC68-5BE6342C3B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4564" name="Line 19">
                <a:extLst>
                  <a:ext uri="{FF2B5EF4-FFF2-40B4-BE49-F238E27FC236}">
                    <a16:creationId xmlns:a16="http://schemas.microsoft.com/office/drawing/2014/main" id="{5AE7B1B4-7EF7-4232-ACE0-8F2417B276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4521" name="Group 20">
              <a:extLst>
                <a:ext uri="{FF2B5EF4-FFF2-40B4-BE49-F238E27FC236}">
                  <a16:creationId xmlns:a16="http://schemas.microsoft.com/office/drawing/2014/main" id="{F314C336-7310-45C6-A8AD-F686F2E05C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890"/>
              <a:ext cx="544" cy="181"/>
              <a:chOff x="385" y="890"/>
              <a:chExt cx="544" cy="181"/>
            </a:xfrm>
          </p:grpSpPr>
          <p:sp>
            <p:nvSpPr>
              <p:cNvPr id="64557" name="AutoShape 21">
                <a:extLst>
                  <a:ext uri="{FF2B5EF4-FFF2-40B4-BE49-F238E27FC236}">
                    <a16:creationId xmlns:a16="http://schemas.microsoft.com/office/drawing/2014/main" id="{F3380DE4-5FD2-40F4-AD27-8E3B461E5D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58" name="AutoShape 22">
                <a:extLst>
                  <a:ext uri="{FF2B5EF4-FFF2-40B4-BE49-F238E27FC236}">
                    <a16:creationId xmlns:a16="http://schemas.microsoft.com/office/drawing/2014/main" id="{CA3F468C-9A21-48DC-BBB1-4C9693E686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59" name="Line 23">
                <a:extLst>
                  <a:ext uri="{FF2B5EF4-FFF2-40B4-BE49-F238E27FC236}">
                    <a16:creationId xmlns:a16="http://schemas.microsoft.com/office/drawing/2014/main" id="{04476776-21D9-4BB1-9318-9BC82E800C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4560" name="Line 24">
                <a:extLst>
                  <a:ext uri="{FF2B5EF4-FFF2-40B4-BE49-F238E27FC236}">
                    <a16:creationId xmlns:a16="http://schemas.microsoft.com/office/drawing/2014/main" id="{A4651DA7-73A6-46C0-8361-5A4E046B81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4522" name="Group 25">
              <a:extLst>
                <a:ext uri="{FF2B5EF4-FFF2-40B4-BE49-F238E27FC236}">
                  <a16:creationId xmlns:a16="http://schemas.microsoft.com/office/drawing/2014/main" id="{C1688668-60F9-4BFE-9166-85E0AD43F0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90"/>
              <a:ext cx="544" cy="181"/>
              <a:chOff x="385" y="890"/>
              <a:chExt cx="544" cy="181"/>
            </a:xfrm>
          </p:grpSpPr>
          <p:sp>
            <p:nvSpPr>
              <p:cNvPr id="64553" name="AutoShape 26">
                <a:extLst>
                  <a:ext uri="{FF2B5EF4-FFF2-40B4-BE49-F238E27FC236}">
                    <a16:creationId xmlns:a16="http://schemas.microsoft.com/office/drawing/2014/main" id="{682FC82A-AFD5-4B10-A0BE-D5E8406730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54" name="AutoShape 27">
                <a:extLst>
                  <a:ext uri="{FF2B5EF4-FFF2-40B4-BE49-F238E27FC236}">
                    <a16:creationId xmlns:a16="http://schemas.microsoft.com/office/drawing/2014/main" id="{2A86DD5C-4413-4970-857F-4ACF0B4C5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55" name="Line 28">
                <a:extLst>
                  <a:ext uri="{FF2B5EF4-FFF2-40B4-BE49-F238E27FC236}">
                    <a16:creationId xmlns:a16="http://schemas.microsoft.com/office/drawing/2014/main" id="{487F2BB2-0BBA-41F7-96AD-A154DDFAC4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4556" name="Line 29">
                <a:extLst>
                  <a:ext uri="{FF2B5EF4-FFF2-40B4-BE49-F238E27FC236}">
                    <a16:creationId xmlns:a16="http://schemas.microsoft.com/office/drawing/2014/main" id="{8F6C06E2-2C06-477A-9EDE-68992FF850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4523" name="Group 30">
              <a:extLst>
                <a:ext uri="{FF2B5EF4-FFF2-40B4-BE49-F238E27FC236}">
                  <a16:creationId xmlns:a16="http://schemas.microsoft.com/office/drawing/2014/main" id="{03463C75-C862-41F3-A5D5-4251DFFEF8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7" y="890"/>
              <a:ext cx="544" cy="181"/>
              <a:chOff x="385" y="890"/>
              <a:chExt cx="544" cy="181"/>
            </a:xfrm>
          </p:grpSpPr>
          <p:sp>
            <p:nvSpPr>
              <p:cNvPr id="64549" name="AutoShape 31">
                <a:extLst>
                  <a:ext uri="{FF2B5EF4-FFF2-40B4-BE49-F238E27FC236}">
                    <a16:creationId xmlns:a16="http://schemas.microsoft.com/office/drawing/2014/main" id="{C7AA7442-F24F-4FFC-AA3D-8833C76BD3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50" name="AutoShape 32">
                <a:extLst>
                  <a:ext uri="{FF2B5EF4-FFF2-40B4-BE49-F238E27FC236}">
                    <a16:creationId xmlns:a16="http://schemas.microsoft.com/office/drawing/2014/main" id="{891E7329-E24D-4623-A5AD-1BE3421715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51" name="Line 33">
                <a:extLst>
                  <a:ext uri="{FF2B5EF4-FFF2-40B4-BE49-F238E27FC236}">
                    <a16:creationId xmlns:a16="http://schemas.microsoft.com/office/drawing/2014/main" id="{F6B7515F-F82B-4CD9-A2AA-303AD926B0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4552" name="Line 34">
                <a:extLst>
                  <a:ext uri="{FF2B5EF4-FFF2-40B4-BE49-F238E27FC236}">
                    <a16:creationId xmlns:a16="http://schemas.microsoft.com/office/drawing/2014/main" id="{B118953C-9560-4F3D-ADE7-D250712DC0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4524" name="Group 35">
              <a:extLst>
                <a:ext uri="{FF2B5EF4-FFF2-40B4-BE49-F238E27FC236}">
                  <a16:creationId xmlns:a16="http://schemas.microsoft.com/office/drawing/2014/main" id="{63D2F3BD-738E-4FDB-8D5C-1CE9F3F730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890"/>
              <a:ext cx="544" cy="181"/>
              <a:chOff x="385" y="890"/>
              <a:chExt cx="544" cy="181"/>
            </a:xfrm>
          </p:grpSpPr>
          <p:sp>
            <p:nvSpPr>
              <p:cNvPr id="64545" name="AutoShape 36">
                <a:extLst>
                  <a:ext uri="{FF2B5EF4-FFF2-40B4-BE49-F238E27FC236}">
                    <a16:creationId xmlns:a16="http://schemas.microsoft.com/office/drawing/2014/main" id="{ECD2D362-9468-4304-A05D-DFAAF35BE1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46" name="AutoShape 37">
                <a:extLst>
                  <a:ext uri="{FF2B5EF4-FFF2-40B4-BE49-F238E27FC236}">
                    <a16:creationId xmlns:a16="http://schemas.microsoft.com/office/drawing/2014/main" id="{44C2991C-9A04-4C2D-BB80-7F17996F67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47" name="Line 38">
                <a:extLst>
                  <a:ext uri="{FF2B5EF4-FFF2-40B4-BE49-F238E27FC236}">
                    <a16:creationId xmlns:a16="http://schemas.microsoft.com/office/drawing/2014/main" id="{D9DE6E86-7F58-4690-BB9E-8A80BD2584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4548" name="Line 39">
                <a:extLst>
                  <a:ext uri="{FF2B5EF4-FFF2-40B4-BE49-F238E27FC236}">
                    <a16:creationId xmlns:a16="http://schemas.microsoft.com/office/drawing/2014/main" id="{D582DF71-8EEE-4D8A-9AA8-2455F50486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4525" name="Group 40">
              <a:extLst>
                <a:ext uri="{FF2B5EF4-FFF2-40B4-BE49-F238E27FC236}">
                  <a16:creationId xmlns:a16="http://schemas.microsoft.com/office/drawing/2014/main" id="{0BF89CE9-DA87-4AF0-B8EC-5394EE6646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5" y="890"/>
              <a:ext cx="544" cy="181"/>
              <a:chOff x="385" y="890"/>
              <a:chExt cx="544" cy="181"/>
            </a:xfrm>
          </p:grpSpPr>
          <p:sp>
            <p:nvSpPr>
              <p:cNvPr id="64541" name="AutoShape 41">
                <a:extLst>
                  <a:ext uri="{FF2B5EF4-FFF2-40B4-BE49-F238E27FC236}">
                    <a16:creationId xmlns:a16="http://schemas.microsoft.com/office/drawing/2014/main" id="{278BB326-4F1D-40C4-9664-5477306F4F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42" name="AutoShape 42">
                <a:extLst>
                  <a:ext uri="{FF2B5EF4-FFF2-40B4-BE49-F238E27FC236}">
                    <a16:creationId xmlns:a16="http://schemas.microsoft.com/office/drawing/2014/main" id="{B66F734F-1E87-4943-9EAF-8142411C86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43" name="Line 43">
                <a:extLst>
                  <a:ext uri="{FF2B5EF4-FFF2-40B4-BE49-F238E27FC236}">
                    <a16:creationId xmlns:a16="http://schemas.microsoft.com/office/drawing/2014/main" id="{3796F309-56C7-46C3-B3DB-00BBB95E8F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4544" name="Line 44">
                <a:extLst>
                  <a:ext uri="{FF2B5EF4-FFF2-40B4-BE49-F238E27FC236}">
                    <a16:creationId xmlns:a16="http://schemas.microsoft.com/office/drawing/2014/main" id="{4CF1466E-D6DE-43BA-BD1E-83FFA2339D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4526" name="Group 45">
              <a:extLst>
                <a:ext uri="{FF2B5EF4-FFF2-40B4-BE49-F238E27FC236}">
                  <a16:creationId xmlns:a16="http://schemas.microsoft.com/office/drawing/2014/main" id="{EA266DA2-4F38-4897-AC5D-8209D03A68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0" y="890"/>
              <a:ext cx="544" cy="181"/>
              <a:chOff x="385" y="890"/>
              <a:chExt cx="544" cy="181"/>
            </a:xfrm>
          </p:grpSpPr>
          <p:sp>
            <p:nvSpPr>
              <p:cNvPr id="64537" name="AutoShape 46">
                <a:extLst>
                  <a:ext uri="{FF2B5EF4-FFF2-40B4-BE49-F238E27FC236}">
                    <a16:creationId xmlns:a16="http://schemas.microsoft.com/office/drawing/2014/main" id="{2D3083E2-D256-44D9-84B2-AADEF90D68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38" name="AutoShape 47">
                <a:extLst>
                  <a:ext uri="{FF2B5EF4-FFF2-40B4-BE49-F238E27FC236}">
                    <a16:creationId xmlns:a16="http://schemas.microsoft.com/office/drawing/2014/main" id="{424366ED-8DAD-47FB-A587-E85597B809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39" name="Line 48">
                <a:extLst>
                  <a:ext uri="{FF2B5EF4-FFF2-40B4-BE49-F238E27FC236}">
                    <a16:creationId xmlns:a16="http://schemas.microsoft.com/office/drawing/2014/main" id="{7E2D3DAB-A938-4F29-BBCB-818540FEB3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4540" name="Line 49">
                <a:extLst>
                  <a:ext uri="{FF2B5EF4-FFF2-40B4-BE49-F238E27FC236}">
                    <a16:creationId xmlns:a16="http://schemas.microsoft.com/office/drawing/2014/main" id="{AE8D6C53-89C8-4108-AFF7-2051E73BE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4527" name="Group 50">
              <a:extLst>
                <a:ext uri="{FF2B5EF4-FFF2-40B4-BE49-F238E27FC236}">
                  <a16:creationId xmlns:a16="http://schemas.microsoft.com/office/drawing/2014/main" id="{2F91DAFE-41F9-4344-9370-C24DC1390E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4" y="890"/>
              <a:ext cx="544" cy="181"/>
              <a:chOff x="385" y="890"/>
              <a:chExt cx="544" cy="181"/>
            </a:xfrm>
          </p:grpSpPr>
          <p:sp>
            <p:nvSpPr>
              <p:cNvPr id="64533" name="AutoShape 51">
                <a:extLst>
                  <a:ext uri="{FF2B5EF4-FFF2-40B4-BE49-F238E27FC236}">
                    <a16:creationId xmlns:a16="http://schemas.microsoft.com/office/drawing/2014/main" id="{D6E4CC4D-BD43-40B8-9593-A3F8E1D622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34" name="AutoShape 52">
                <a:extLst>
                  <a:ext uri="{FF2B5EF4-FFF2-40B4-BE49-F238E27FC236}">
                    <a16:creationId xmlns:a16="http://schemas.microsoft.com/office/drawing/2014/main" id="{A0D59F41-5060-4785-9FDE-CEA6148648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35" name="Line 53">
                <a:extLst>
                  <a:ext uri="{FF2B5EF4-FFF2-40B4-BE49-F238E27FC236}">
                    <a16:creationId xmlns:a16="http://schemas.microsoft.com/office/drawing/2014/main" id="{A85446BC-9FE2-47E6-9584-FB358A7D31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4536" name="Line 54">
                <a:extLst>
                  <a:ext uri="{FF2B5EF4-FFF2-40B4-BE49-F238E27FC236}">
                    <a16:creationId xmlns:a16="http://schemas.microsoft.com/office/drawing/2014/main" id="{60B64AC0-AE17-468C-892D-D5F1C823C3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4528" name="Group 55">
              <a:extLst>
                <a:ext uri="{FF2B5EF4-FFF2-40B4-BE49-F238E27FC236}">
                  <a16:creationId xmlns:a16="http://schemas.microsoft.com/office/drawing/2014/main" id="{A4420799-105C-4603-905C-A638C672DE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9" y="890"/>
              <a:ext cx="544" cy="181"/>
              <a:chOff x="385" y="890"/>
              <a:chExt cx="544" cy="181"/>
            </a:xfrm>
          </p:grpSpPr>
          <p:sp>
            <p:nvSpPr>
              <p:cNvPr id="64529" name="AutoShape 56">
                <a:extLst>
                  <a:ext uri="{FF2B5EF4-FFF2-40B4-BE49-F238E27FC236}">
                    <a16:creationId xmlns:a16="http://schemas.microsoft.com/office/drawing/2014/main" id="{B1DDFD8E-C8CE-4857-B90B-9B6EA191EE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30" name="AutoShape 57">
                <a:extLst>
                  <a:ext uri="{FF2B5EF4-FFF2-40B4-BE49-F238E27FC236}">
                    <a16:creationId xmlns:a16="http://schemas.microsoft.com/office/drawing/2014/main" id="{26D6DC57-CC99-4108-A4AD-5554510E00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890"/>
                <a:ext cx="181" cy="181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64531" name="Line 58">
                <a:extLst>
                  <a:ext uri="{FF2B5EF4-FFF2-40B4-BE49-F238E27FC236}">
                    <a16:creationId xmlns:a16="http://schemas.microsoft.com/office/drawing/2014/main" id="{34947026-2620-461B-AE2C-BFBAD1D568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4532" name="Line 59">
                <a:extLst>
                  <a:ext uri="{FF2B5EF4-FFF2-40B4-BE49-F238E27FC236}">
                    <a16:creationId xmlns:a16="http://schemas.microsoft.com/office/drawing/2014/main" id="{D142D0D6-30FB-4169-9B61-4958BD1DA1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5" y="981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64517" name="Text Box 134">
            <a:extLst>
              <a:ext uri="{FF2B5EF4-FFF2-40B4-BE49-F238E27FC236}">
                <a16:creationId xmlns:a16="http://schemas.microsoft.com/office/drawing/2014/main" id="{3B7B725D-F487-4AFB-A4D6-066461BA6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25" y="836613"/>
            <a:ext cx="1085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/>
              <a:t>celulóza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nvimod - vzor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20266</TotalTime>
  <Words>448</Words>
  <Application>Microsoft Office PowerPoint</Application>
  <PresentationFormat>Předvádění na obrazovce (4:3)</PresentationFormat>
  <Paragraphs>116</Paragraphs>
  <Slides>19</Slides>
  <Notes>0</Notes>
  <HiddenSlides>0</HiddenSlides>
  <MMClips>1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Arial</vt:lpstr>
      <vt:lpstr>Calibri</vt:lpstr>
      <vt:lpstr>Symbol</vt:lpstr>
      <vt:lpstr>Wingdings</vt:lpstr>
      <vt:lpstr>Envimod - vzor1</vt:lpstr>
      <vt:lpstr>Metabolismus disacharidů a polysacharidů</vt:lpstr>
      <vt:lpstr>Metabolismus dalších sacharidů</vt:lpstr>
      <vt:lpstr>Katabolismus polysacharidů</vt:lpstr>
      <vt:lpstr>Katabolismus polysacharidů u savců</vt:lpstr>
      <vt:lpstr>Katabolismus zásobních polysacharidů</vt:lpstr>
      <vt:lpstr>Syntéza zásobních polysacharidů</vt:lpstr>
      <vt:lpstr>Katabolismus polysacharidů u rostlin</vt:lpstr>
      <vt:lpstr>Katabolismus celulózy</vt:lpstr>
      <vt:lpstr>Odbourávání celulózy</vt:lpstr>
      <vt:lpstr>Odbourávání celulózy</vt:lpstr>
      <vt:lpstr>Odbourávání celulózy</vt:lpstr>
      <vt:lpstr>Odbourávání celulózy</vt:lpstr>
      <vt:lpstr>Odbourávání celulózy</vt:lpstr>
      <vt:lpstr>Odbourávání celulózy</vt:lpstr>
      <vt:lpstr>Odbourávání celulózy</vt:lpstr>
      <vt:lpstr>Odbourávání celulózy</vt:lpstr>
      <vt:lpstr>Odbourávání celulózy</vt:lpstr>
      <vt:lpstr>Odbourávání celulózy</vt:lpstr>
      <vt:lpstr>Odbourávání celulózy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novak</dc:creator>
  <cp:lastModifiedBy>Trogl</cp:lastModifiedBy>
  <cp:revision>243</cp:revision>
  <dcterms:created xsi:type="dcterms:W3CDTF">2012-02-08T08:42:39Z</dcterms:created>
  <dcterms:modified xsi:type="dcterms:W3CDTF">2020-06-15T14:24:38Z</dcterms:modified>
</cp:coreProperties>
</file>