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Montserrat"/>
      <p:regular r:id="rId24"/>
      <p:bold r:id="rId25"/>
      <p:italic r:id="rId26"/>
      <p:boldItalic r:id="rId27"/>
    </p:embeddedFont>
    <p:embeddedFont>
      <p:font typeface="Century Gothic"/>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2" roundtripDataSignature="AMtx7mjsbeDWsfH6T6rl8sZef7ouvMQX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CenturyGothic-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boldItalic.fntdata"/><Relationship Id="rId30" Type="http://schemas.openxmlformats.org/officeDocument/2006/relationships/font" Target="fonts/CenturyGothic-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20"/>
          <p:cNvSpPr/>
          <p:nvPr/>
        </p:nvSpPr>
        <p:spPr>
          <a:xfrm>
            <a:off x="2382" y="4800600"/>
            <a:ext cx="9141619" cy="3429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0"/>
          <p:cNvSpPr/>
          <p:nvPr/>
        </p:nvSpPr>
        <p:spPr>
          <a:xfrm>
            <a:off x="12" y="4750737"/>
            <a:ext cx="9141619" cy="48006"/>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0"/>
          <p:cNvSpPr txBox="1"/>
          <p:nvPr>
            <p:ph type="ctrTitle"/>
          </p:nvPr>
        </p:nvSpPr>
        <p:spPr>
          <a:xfrm>
            <a:off x="822960" y="569214"/>
            <a:ext cx="7543800" cy="267462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6000"/>
              <a:buFont typeface="Calibri"/>
              <a:buNone/>
              <a:defRPr sz="6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0"/>
          <p:cNvSpPr txBox="1"/>
          <p:nvPr>
            <p:ph idx="1" type="subTitle"/>
          </p:nvPr>
        </p:nvSpPr>
        <p:spPr>
          <a:xfrm>
            <a:off x="825038" y="3341716"/>
            <a:ext cx="7543800" cy="857250"/>
          </a:xfrm>
          <a:prstGeom prst="rect">
            <a:avLst/>
          </a:prstGeom>
          <a:noFill/>
          <a:ln>
            <a:noFill/>
          </a:ln>
        </p:spPr>
        <p:txBody>
          <a:bodyPr anchorCtr="0" anchor="t" bIns="45700" lIns="91425" spcFirstLastPara="1" rIns="91425" wrap="square" tIns="45700">
            <a:normAutofit/>
          </a:bodyPr>
          <a:lstStyle>
            <a:lvl1pPr lvl="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lvl="1" algn="ctr">
              <a:lnSpc>
                <a:spcPct val="90000"/>
              </a:lnSpc>
              <a:spcBef>
                <a:spcPts val="150"/>
              </a:spcBef>
              <a:spcAft>
                <a:spcPts val="0"/>
              </a:spcAft>
              <a:buSzPts val="1800"/>
              <a:buNone/>
              <a:defRPr sz="1800"/>
            </a:lvl2pPr>
            <a:lvl3pPr lvl="2" algn="ctr">
              <a:lnSpc>
                <a:spcPct val="90000"/>
              </a:lnSpc>
              <a:spcBef>
                <a:spcPts val="300"/>
              </a:spcBef>
              <a:spcAft>
                <a:spcPts val="0"/>
              </a:spcAft>
              <a:buSzPts val="1800"/>
              <a:buNone/>
              <a:defRPr sz="18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p:txBody>
      </p:sp>
      <p:sp>
        <p:nvSpPr>
          <p:cNvPr id="19" name="Google Shape;19;p20"/>
          <p:cNvSpPr txBox="1"/>
          <p:nvPr>
            <p:ph idx="10" type="dt"/>
          </p:nvPr>
        </p:nvSpPr>
        <p:spPr>
          <a:xfrm>
            <a:off x="822961" y="4844839"/>
            <a:ext cx="1854203"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1" type="ftr"/>
          </p:nvPr>
        </p:nvSpPr>
        <p:spPr>
          <a:xfrm>
            <a:off x="2764639" y="4844839"/>
            <a:ext cx="3617103"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0"/>
          <p:cNvSpPr txBox="1"/>
          <p:nvPr>
            <p:ph idx="12" type="sldNum"/>
          </p:nvPr>
        </p:nvSpPr>
        <p:spPr>
          <a:xfrm>
            <a:off x="7425344" y="4844839"/>
            <a:ext cx="98401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FFFFF"/>
              </a:buClr>
              <a:buSzPts val="700"/>
              <a:buFont typeface="Calibri"/>
              <a:buNone/>
              <a:defRPr/>
            </a:lvl1pPr>
            <a:lvl2pPr indent="0" lvl="1" marL="0" algn="r">
              <a:spcBef>
                <a:spcPts val="0"/>
              </a:spcBef>
              <a:spcAft>
                <a:spcPts val="0"/>
              </a:spcAft>
              <a:buClr>
                <a:srgbClr val="FFFFFF"/>
              </a:buClr>
              <a:buSzPts val="700"/>
              <a:buFont typeface="Calibri"/>
              <a:buNone/>
              <a:defRPr/>
            </a:lvl2pPr>
            <a:lvl3pPr indent="0" lvl="2" marL="0" algn="r">
              <a:spcBef>
                <a:spcPts val="0"/>
              </a:spcBef>
              <a:spcAft>
                <a:spcPts val="0"/>
              </a:spcAft>
              <a:buClr>
                <a:srgbClr val="FFFFFF"/>
              </a:buClr>
              <a:buSzPts val="700"/>
              <a:buFont typeface="Calibri"/>
              <a:buNone/>
              <a:defRPr/>
            </a:lvl3pPr>
            <a:lvl4pPr indent="0" lvl="3" marL="0" algn="r">
              <a:spcBef>
                <a:spcPts val="0"/>
              </a:spcBef>
              <a:spcAft>
                <a:spcPts val="0"/>
              </a:spcAft>
              <a:buClr>
                <a:srgbClr val="FFFFFF"/>
              </a:buClr>
              <a:buSzPts val="700"/>
              <a:buFont typeface="Calibri"/>
              <a:buNone/>
              <a:defRPr/>
            </a:lvl4pPr>
            <a:lvl5pPr indent="0" lvl="4" marL="0" algn="r">
              <a:spcBef>
                <a:spcPts val="0"/>
              </a:spcBef>
              <a:spcAft>
                <a:spcPts val="0"/>
              </a:spcAft>
              <a:buClr>
                <a:srgbClr val="FFFFFF"/>
              </a:buClr>
              <a:buSzPts val="700"/>
              <a:buFont typeface="Calibri"/>
              <a:buNone/>
              <a:defRPr/>
            </a:lvl5pPr>
            <a:lvl6pPr indent="0" lvl="5" marL="0" algn="r">
              <a:spcBef>
                <a:spcPts val="0"/>
              </a:spcBef>
              <a:spcAft>
                <a:spcPts val="0"/>
              </a:spcAft>
              <a:buClr>
                <a:srgbClr val="FFFFFF"/>
              </a:buClr>
              <a:buSzPts val="700"/>
              <a:buFont typeface="Calibri"/>
              <a:buNone/>
              <a:defRPr/>
            </a:lvl6pPr>
            <a:lvl7pPr indent="0" lvl="6" marL="0" algn="r">
              <a:spcBef>
                <a:spcPts val="0"/>
              </a:spcBef>
              <a:spcAft>
                <a:spcPts val="0"/>
              </a:spcAft>
              <a:buClr>
                <a:srgbClr val="FFFFFF"/>
              </a:buClr>
              <a:buSzPts val="700"/>
              <a:buFont typeface="Calibri"/>
              <a:buNone/>
              <a:defRPr/>
            </a:lvl7pPr>
            <a:lvl8pPr indent="0" lvl="7" marL="0" algn="r">
              <a:spcBef>
                <a:spcPts val="0"/>
              </a:spcBef>
              <a:spcAft>
                <a:spcPts val="0"/>
              </a:spcAft>
              <a:buClr>
                <a:srgbClr val="FFFFFF"/>
              </a:buClr>
              <a:buSzPts val="700"/>
              <a:buFont typeface="Calibri"/>
              <a:buNone/>
              <a:defRPr/>
            </a:lvl8pPr>
            <a:lvl9pPr indent="0" lvl="8" marL="0" algn="r">
              <a:spcBef>
                <a:spcPts val="0"/>
              </a:spcBef>
              <a:spcAft>
                <a:spcPts val="0"/>
              </a:spcAft>
              <a:buClr>
                <a:srgbClr val="FFFFFF"/>
              </a:buClr>
              <a:buSzPts val="700"/>
              <a:buFont typeface="Calibri"/>
              <a:buNone/>
              <a:defRPr/>
            </a:lvl9pPr>
          </a:lstStyle>
          <a:p>
            <a:pPr indent="0" lvl="0" marL="0" rtl="0" algn="r">
              <a:spcBef>
                <a:spcPts val="0"/>
              </a:spcBef>
              <a:spcAft>
                <a:spcPts val="0"/>
              </a:spcAft>
              <a:buNone/>
            </a:pPr>
            <a:fld id="{00000000-1234-1234-1234-123412341234}" type="slidenum">
              <a:rPr lang="en"/>
              <a:t>‹#›</a:t>
            </a:fld>
            <a:endParaRPr/>
          </a:p>
        </p:txBody>
      </p:sp>
      <p:cxnSp>
        <p:nvCxnSpPr>
          <p:cNvPr id="22" name="Google Shape;22;p20"/>
          <p:cNvCxnSpPr/>
          <p:nvPr/>
        </p:nvCxnSpPr>
        <p:spPr>
          <a:xfrm>
            <a:off x="905744" y="325755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29"/>
          <p:cNvSpPr/>
          <p:nvPr/>
        </p:nvSpPr>
        <p:spPr>
          <a:xfrm>
            <a:off x="0" y="3714750"/>
            <a:ext cx="9141619" cy="142875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9"/>
          <p:cNvSpPr/>
          <p:nvPr/>
        </p:nvSpPr>
        <p:spPr>
          <a:xfrm>
            <a:off x="12" y="3686307"/>
            <a:ext cx="9141619" cy="48006"/>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9"/>
          <p:cNvSpPr txBox="1"/>
          <p:nvPr>
            <p:ph type="title"/>
          </p:nvPr>
        </p:nvSpPr>
        <p:spPr>
          <a:xfrm>
            <a:off x="822960" y="3806190"/>
            <a:ext cx="7585234" cy="61722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2700"/>
              <a:buFont typeface="Calibri"/>
              <a:buNone/>
              <a:defRPr b="0" sz="27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9"/>
          <p:cNvSpPr/>
          <p:nvPr>
            <p:ph idx="2" type="pic"/>
          </p:nvPr>
        </p:nvSpPr>
        <p:spPr>
          <a:xfrm>
            <a:off x="12" y="0"/>
            <a:ext cx="9143989" cy="3686307"/>
          </a:xfrm>
          <a:prstGeom prst="rect">
            <a:avLst/>
          </a:prstGeom>
          <a:solidFill>
            <a:srgbClr val="CCCCC2"/>
          </a:solidFill>
          <a:ln>
            <a:noFill/>
          </a:ln>
        </p:spPr>
      </p:sp>
      <p:sp>
        <p:nvSpPr>
          <p:cNvPr id="83" name="Google Shape;83;p29"/>
          <p:cNvSpPr txBox="1"/>
          <p:nvPr>
            <p:ph idx="1" type="body"/>
          </p:nvPr>
        </p:nvSpPr>
        <p:spPr>
          <a:xfrm>
            <a:off x="822960" y="4430268"/>
            <a:ext cx="7584948" cy="44577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125"/>
              <a:buNone/>
              <a:defRPr sz="1125">
                <a:solidFill>
                  <a:srgbClr val="FFFFFF"/>
                </a:solidFill>
              </a:defRPr>
            </a:lvl1pPr>
            <a:lvl2pPr indent="-228600" lvl="1" marL="914400" algn="l">
              <a:lnSpc>
                <a:spcPct val="90000"/>
              </a:lnSpc>
              <a:spcBef>
                <a:spcPts val="450"/>
              </a:spcBef>
              <a:spcAft>
                <a:spcPts val="0"/>
              </a:spcAft>
              <a:buSzPts val="900"/>
              <a:buNone/>
              <a:defRPr sz="900"/>
            </a:lvl2pPr>
            <a:lvl3pPr indent="-228600" lvl="2" marL="1371600" algn="l">
              <a:lnSpc>
                <a:spcPct val="90000"/>
              </a:lnSpc>
              <a:spcBef>
                <a:spcPts val="300"/>
              </a:spcBef>
              <a:spcAft>
                <a:spcPts val="0"/>
              </a:spcAft>
              <a:buSzPts val="750"/>
              <a:buNone/>
              <a:defRPr sz="750"/>
            </a:lvl3pPr>
            <a:lvl4pPr indent="-228600" lvl="3" marL="1828800" algn="l">
              <a:lnSpc>
                <a:spcPct val="90000"/>
              </a:lnSpc>
              <a:spcBef>
                <a:spcPts val="300"/>
              </a:spcBef>
              <a:spcAft>
                <a:spcPts val="0"/>
              </a:spcAft>
              <a:buSzPts val="675"/>
              <a:buNone/>
              <a:defRPr sz="675"/>
            </a:lvl4pPr>
            <a:lvl5pPr indent="-228600" lvl="4" marL="2286000" algn="l">
              <a:lnSpc>
                <a:spcPct val="90000"/>
              </a:lnSpc>
              <a:spcBef>
                <a:spcPts val="300"/>
              </a:spcBef>
              <a:spcAft>
                <a:spcPts val="0"/>
              </a:spcAft>
              <a:buSzPts val="675"/>
              <a:buNone/>
              <a:defRPr sz="675"/>
            </a:lvl5pPr>
            <a:lvl6pPr indent="-228600" lvl="5" marL="2743200" algn="l">
              <a:lnSpc>
                <a:spcPct val="90000"/>
              </a:lnSpc>
              <a:spcBef>
                <a:spcPts val="300"/>
              </a:spcBef>
              <a:spcAft>
                <a:spcPts val="0"/>
              </a:spcAft>
              <a:buSzPts val="675"/>
              <a:buNone/>
              <a:defRPr sz="675"/>
            </a:lvl6pPr>
            <a:lvl7pPr indent="-228600" lvl="6" marL="3200400" algn="l">
              <a:lnSpc>
                <a:spcPct val="90000"/>
              </a:lnSpc>
              <a:spcBef>
                <a:spcPts val="300"/>
              </a:spcBef>
              <a:spcAft>
                <a:spcPts val="0"/>
              </a:spcAft>
              <a:buSzPts val="675"/>
              <a:buNone/>
              <a:defRPr sz="675"/>
            </a:lvl7pPr>
            <a:lvl8pPr indent="-228600" lvl="7" marL="3657600" algn="l">
              <a:lnSpc>
                <a:spcPct val="90000"/>
              </a:lnSpc>
              <a:spcBef>
                <a:spcPts val="300"/>
              </a:spcBef>
              <a:spcAft>
                <a:spcPts val="0"/>
              </a:spcAft>
              <a:buSzPts val="675"/>
              <a:buNone/>
              <a:defRPr sz="675"/>
            </a:lvl8pPr>
            <a:lvl9pPr indent="-228600" lvl="8" marL="4114800" algn="l">
              <a:lnSpc>
                <a:spcPct val="90000"/>
              </a:lnSpc>
              <a:spcBef>
                <a:spcPts val="300"/>
              </a:spcBef>
              <a:spcAft>
                <a:spcPts val="300"/>
              </a:spcAft>
              <a:buSzPts val="675"/>
              <a:buNone/>
              <a:defRPr sz="675"/>
            </a:lvl9pPr>
          </a:lstStyle>
          <a:p/>
        </p:txBody>
      </p:sp>
      <p:sp>
        <p:nvSpPr>
          <p:cNvPr id="84" name="Google Shape;84;p29"/>
          <p:cNvSpPr txBox="1"/>
          <p:nvPr>
            <p:ph idx="10" type="dt"/>
          </p:nvPr>
        </p:nvSpPr>
        <p:spPr>
          <a:xfrm>
            <a:off x="822961" y="4844839"/>
            <a:ext cx="1854203"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9"/>
          <p:cNvSpPr txBox="1"/>
          <p:nvPr>
            <p:ph idx="11" type="ftr"/>
          </p:nvPr>
        </p:nvSpPr>
        <p:spPr>
          <a:xfrm>
            <a:off x="2764639" y="4844839"/>
            <a:ext cx="3617103"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9"/>
          <p:cNvSpPr txBox="1"/>
          <p:nvPr>
            <p:ph idx="12" type="sldNum"/>
          </p:nvPr>
        </p:nvSpPr>
        <p:spPr>
          <a:xfrm>
            <a:off x="7425344" y="4844839"/>
            <a:ext cx="98401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FFFFF"/>
              </a:buClr>
              <a:buSzPts val="700"/>
              <a:buFont typeface="Calibri"/>
              <a:buNone/>
              <a:defRPr/>
            </a:lvl1pPr>
            <a:lvl2pPr indent="0" lvl="1" marL="0" algn="r">
              <a:spcBef>
                <a:spcPts val="0"/>
              </a:spcBef>
              <a:spcAft>
                <a:spcPts val="0"/>
              </a:spcAft>
              <a:buClr>
                <a:srgbClr val="FFFFFF"/>
              </a:buClr>
              <a:buSzPts val="700"/>
              <a:buFont typeface="Calibri"/>
              <a:buNone/>
              <a:defRPr/>
            </a:lvl2pPr>
            <a:lvl3pPr indent="0" lvl="2" marL="0" algn="r">
              <a:spcBef>
                <a:spcPts val="0"/>
              </a:spcBef>
              <a:spcAft>
                <a:spcPts val="0"/>
              </a:spcAft>
              <a:buClr>
                <a:srgbClr val="FFFFFF"/>
              </a:buClr>
              <a:buSzPts val="700"/>
              <a:buFont typeface="Calibri"/>
              <a:buNone/>
              <a:defRPr/>
            </a:lvl3pPr>
            <a:lvl4pPr indent="0" lvl="3" marL="0" algn="r">
              <a:spcBef>
                <a:spcPts val="0"/>
              </a:spcBef>
              <a:spcAft>
                <a:spcPts val="0"/>
              </a:spcAft>
              <a:buClr>
                <a:srgbClr val="FFFFFF"/>
              </a:buClr>
              <a:buSzPts val="700"/>
              <a:buFont typeface="Calibri"/>
              <a:buNone/>
              <a:defRPr/>
            </a:lvl4pPr>
            <a:lvl5pPr indent="0" lvl="4" marL="0" algn="r">
              <a:spcBef>
                <a:spcPts val="0"/>
              </a:spcBef>
              <a:spcAft>
                <a:spcPts val="0"/>
              </a:spcAft>
              <a:buClr>
                <a:srgbClr val="FFFFFF"/>
              </a:buClr>
              <a:buSzPts val="700"/>
              <a:buFont typeface="Calibri"/>
              <a:buNone/>
              <a:defRPr/>
            </a:lvl5pPr>
            <a:lvl6pPr indent="0" lvl="5" marL="0" algn="r">
              <a:spcBef>
                <a:spcPts val="0"/>
              </a:spcBef>
              <a:spcAft>
                <a:spcPts val="0"/>
              </a:spcAft>
              <a:buClr>
                <a:srgbClr val="FFFFFF"/>
              </a:buClr>
              <a:buSzPts val="700"/>
              <a:buFont typeface="Calibri"/>
              <a:buNone/>
              <a:defRPr/>
            </a:lvl6pPr>
            <a:lvl7pPr indent="0" lvl="6" marL="0" algn="r">
              <a:spcBef>
                <a:spcPts val="0"/>
              </a:spcBef>
              <a:spcAft>
                <a:spcPts val="0"/>
              </a:spcAft>
              <a:buClr>
                <a:srgbClr val="FFFFFF"/>
              </a:buClr>
              <a:buSzPts val="700"/>
              <a:buFont typeface="Calibri"/>
              <a:buNone/>
              <a:defRPr/>
            </a:lvl7pPr>
            <a:lvl8pPr indent="0" lvl="7" marL="0" algn="r">
              <a:spcBef>
                <a:spcPts val="0"/>
              </a:spcBef>
              <a:spcAft>
                <a:spcPts val="0"/>
              </a:spcAft>
              <a:buClr>
                <a:srgbClr val="FFFFFF"/>
              </a:buClr>
              <a:buSzPts val="700"/>
              <a:buFont typeface="Calibri"/>
              <a:buNone/>
              <a:defRPr/>
            </a:lvl8pPr>
            <a:lvl9pPr indent="0" lvl="8" marL="0" algn="r">
              <a:spcBef>
                <a:spcPts val="0"/>
              </a:spcBef>
              <a:spcAft>
                <a:spcPts val="0"/>
              </a:spcAft>
              <a:buClr>
                <a:srgbClr val="FFFFFF"/>
              </a:buClr>
              <a:buSzPts val="7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30"/>
          <p:cNvSpPr txBox="1"/>
          <p:nvPr>
            <p:ph type="title"/>
          </p:nvPr>
        </p:nvSpPr>
        <p:spPr>
          <a:xfrm>
            <a:off x="822960" y="214953"/>
            <a:ext cx="7543800" cy="1088068"/>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0"/>
          <p:cNvSpPr txBox="1"/>
          <p:nvPr>
            <p:ph idx="1" type="body"/>
          </p:nvPr>
        </p:nvSpPr>
        <p:spPr>
          <a:xfrm rot="5400000">
            <a:off x="3086100" y="-878839"/>
            <a:ext cx="3017520" cy="75438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90" name="Google Shape;90;p30"/>
          <p:cNvSpPr txBox="1"/>
          <p:nvPr>
            <p:ph idx="10" type="dt"/>
          </p:nvPr>
        </p:nvSpPr>
        <p:spPr>
          <a:xfrm>
            <a:off x="822961" y="4844839"/>
            <a:ext cx="1854203"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0"/>
          <p:cNvSpPr txBox="1"/>
          <p:nvPr>
            <p:ph idx="11" type="ftr"/>
          </p:nvPr>
        </p:nvSpPr>
        <p:spPr>
          <a:xfrm>
            <a:off x="2764639" y="4844839"/>
            <a:ext cx="3617103"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0"/>
          <p:cNvSpPr txBox="1"/>
          <p:nvPr>
            <p:ph idx="12" type="sldNum"/>
          </p:nvPr>
        </p:nvSpPr>
        <p:spPr>
          <a:xfrm>
            <a:off x="7425344" y="4844839"/>
            <a:ext cx="98401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FFFFF"/>
              </a:buClr>
              <a:buSzPts val="700"/>
              <a:buFont typeface="Calibri"/>
              <a:buNone/>
              <a:defRPr/>
            </a:lvl1pPr>
            <a:lvl2pPr indent="0" lvl="1" marL="0" algn="r">
              <a:spcBef>
                <a:spcPts val="0"/>
              </a:spcBef>
              <a:spcAft>
                <a:spcPts val="0"/>
              </a:spcAft>
              <a:buClr>
                <a:srgbClr val="FFFFFF"/>
              </a:buClr>
              <a:buSzPts val="700"/>
              <a:buFont typeface="Calibri"/>
              <a:buNone/>
              <a:defRPr/>
            </a:lvl2pPr>
            <a:lvl3pPr indent="0" lvl="2" marL="0" algn="r">
              <a:spcBef>
                <a:spcPts val="0"/>
              </a:spcBef>
              <a:spcAft>
                <a:spcPts val="0"/>
              </a:spcAft>
              <a:buClr>
                <a:srgbClr val="FFFFFF"/>
              </a:buClr>
              <a:buSzPts val="700"/>
              <a:buFont typeface="Calibri"/>
              <a:buNone/>
              <a:defRPr/>
            </a:lvl3pPr>
            <a:lvl4pPr indent="0" lvl="3" marL="0" algn="r">
              <a:spcBef>
                <a:spcPts val="0"/>
              </a:spcBef>
              <a:spcAft>
                <a:spcPts val="0"/>
              </a:spcAft>
              <a:buClr>
                <a:srgbClr val="FFFFFF"/>
              </a:buClr>
              <a:buSzPts val="700"/>
              <a:buFont typeface="Calibri"/>
              <a:buNone/>
              <a:defRPr/>
            </a:lvl4pPr>
            <a:lvl5pPr indent="0" lvl="4" marL="0" algn="r">
              <a:spcBef>
                <a:spcPts val="0"/>
              </a:spcBef>
              <a:spcAft>
                <a:spcPts val="0"/>
              </a:spcAft>
              <a:buClr>
                <a:srgbClr val="FFFFFF"/>
              </a:buClr>
              <a:buSzPts val="700"/>
              <a:buFont typeface="Calibri"/>
              <a:buNone/>
              <a:defRPr/>
            </a:lvl5pPr>
            <a:lvl6pPr indent="0" lvl="5" marL="0" algn="r">
              <a:spcBef>
                <a:spcPts val="0"/>
              </a:spcBef>
              <a:spcAft>
                <a:spcPts val="0"/>
              </a:spcAft>
              <a:buClr>
                <a:srgbClr val="FFFFFF"/>
              </a:buClr>
              <a:buSzPts val="700"/>
              <a:buFont typeface="Calibri"/>
              <a:buNone/>
              <a:defRPr/>
            </a:lvl6pPr>
            <a:lvl7pPr indent="0" lvl="6" marL="0" algn="r">
              <a:spcBef>
                <a:spcPts val="0"/>
              </a:spcBef>
              <a:spcAft>
                <a:spcPts val="0"/>
              </a:spcAft>
              <a:buClr>
                <a:srgbClr val="FFFFFF"/>
              </a:buClr>
              <a:buSzPts val="700"/>
              <a:buFont typeface="Calibri"/>
              <a:buNone/>
              <a:defRPr/>
            </a:lvl7pPr>
            <a:lvl8pPr indent="0" lvl="7" marL="0" algn="r">
              <a:spcBef>
                <a:spcPts val="0"/>
              </a:spcBef>
              <a:spcAft>
                <a:spcPts val="0"/>
              </a:spcAft>
              <a:buClr>
                <a:srgbClr val="FFFFFF"/>
              </a:buClr>
              <a:buSzPts val="700"/>
              <a:buFont typeface="Calibri"/>
              <a:buNone/>
              <a:defRPr/>
            </a:lvl8pPr>
            <a:lvl9pPr indent="0" lvl="8" marL="0" algn="r">
              <a:spcBef>
                <a:spcPts val="0"/>
              </a:spcBef>
              <a:spcAft>
                <a:spcPts val="0"/>
              </a:spcAft>
              <a:buClr>
                <a:srgbClr val="FFFFFF"/>
              </a:buClr>
              <a:buSzPts val="7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31"/>
          <p:cNvSpPr/>
          <p:nvPr/>
        </p:nvSpPr>
        <p:spPr>
          <a:xfrm>
            <a:off x="2382" y="4800600"/>
            <a:ext cx="9141619" cy="3429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1"/>
          <p:cNvSpPr/>
          <p:nvPr/>
        </p:nvSpPr>
        <p:spPr>
          <a:xfrm>
            <a:off x="12" y="4750737"/>
            <a:ext cx="9141619" cy="48006"/>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1"/>
          <p:cNvSpPr txBox="1"/>
          <p:nvPr>
            <p:ph type="title"/>
          </p:nvPr>
        </p:nvSpPr>
        <p:spPr>
          <a:xfrm rot="5400000">
            <a:off x="5369551" y="1483350"/>
            <a:ext cx="4319924" cy="197167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31"/>
          <p:cNvSpPr txBox="1"/>
          <p:nvPr>
            <p:ph idx="1" type="body"/>
          </p:nvPr>
        </p:nvSpPr>
        <p:spPr>
          <a:xfrm rot="5400000">
            <a:off x="1369051" y="-431175"/>
            <a:ext cx="4319924" cy="5800725"/>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98" name="Google Shape;98;p31"/>
          <p:cNvSpPr txBox="1"/>
          <p:nvPr>
            <p:ph idx="10" type="dt"/>
          </p:nvPr>
        </p:nvSpPr>
        <p:spPr>
          <a:xfrm>
            <a:off x="822961" y="4844839"/>
            <a:ext cx="1854203"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1"/>
          <p:cNvSpPr txBox="1"/>
          <p:nvPr>
            <p:ph idx="11" type="ftr"/>
          </p:nvPr>
        </p:nvSpPr>
        <p:spPr>
          <a:xfrm>
            <a:off x="2764639" y="4844839"/>
            <a:ext cx="3617103"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1"/>
          <p:cNvSpPr txBox="1"/>
          <p:nvPr>
            <p:ph idx="12" type="sldNum"/>
          </p:nvPr>
        </p:nvSpPr>
        <p:spPr>
          <a:xfrm>
            <a:off x="7425344" y="4844839"/>
            <a:ext cx="98401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FFFFF"/>
              </a:buClr>
              <a:buSzPts val="700"/>
              <a:buFont typeface="Calibri"/>
              <a:buNone/>
              <a:defRPr/>
            </a:lvl1pPr>
            <a:lvl2pPr indent="0" lvl="1" marL="0" algn="r">
              <a:spcBef>
                <a:spcPts val="0"/>
              </a:spcBef>
              <a:spcAft>
                <a:spcPts val="0"/>
              </a:spcAft>
              <a:buClr>
                <a:srgbClr val="FFFFFF"/>
              </a:buClr>
              <a:buSzPts val="700"/>
              <a:buFont typeface="Calibri"/>
              <a:buNone/>
              <a:defRPr/>
            </a:lvl2pPr>
            <a:lvl3pPr indent="0" lvl="2" marL="0" algn="r">
              <a:spcBef>
                <a:spcPts val="0"/>
              </a:spcBef>
              <a:spcAft>
                <a:spcPts val="0"/>
              </a:spcAft>
              <a:buClr>
                <a:srgbClr val="FFFFFF"/>
              </a:buClr>
              <a:buSzPts val="700"/>
              <a:buFont typeface="Calibri"/>
              <a:buNone/>
              <a:defRPr/>
            </a:lvl3pPr>
            <a:lvl4pPr indent="0" lvl="3" marL="0" algn="r">
              <a:spcBef>
                <a:spcPts val="0"/>
              </a:spcBef>
              <a:spcAft>
                <a:spcPts val="0"/>
              </a:spcAft>
              <a:buClr>
                <a:srgbClr val="FFFFFF"/>
              </a:buClr>
              <a:buSzPts val="700"/>
              <a:buFont typeface="Calibri"/>
              <a:buNone/>
              <a:defRPr/>
            </a:lvl4pPr>
            <a:lvl5pPr indent="0" lvl="4" marL="0" algn="r">
              <a:spcBef>
                <a:spcPts val="0"/>
              </a:spcBef>
              <a:spcAft>
                <a:spcPts val="0"/>
              </a:spcAft>
              <a:buClr>
                <a:srgbClr val="FFFFFF"/>
              </a:buClr>
              <a:buSzPts val="700"/>
              <a:buFont typeface="Calibri"/>
              <a:buNone/>
              <a:defRPr/>
            </a:lvl5pPr>
            <a:lvl6pPr indent="0" lvl="5" marL="0" algn="r">
              <a:spcBef>
                <a:spcPts val="0"/>
              </a:spcBef>
              <a:spcAft>
                <a:spcPts val="0"/>
              </a:spcAft>
              <a:buClr>
                <a:srgbClr val="FFFFFF"/>
              </a:buClr>
              <a:buSzPts val="700"/>
              <a:buFont typeface="Calibri"/>
              <a:buNone/>
              <a:defRPr/>
            </a:lvl6pPr>
            <a:lvl7pPr indent="0" lvl="6" marL="0" algn="r">
              <a:spcBef>
                <a:spcPts val="0"/>
              </a:spcBef>
              <a:spcAft>
                <a:spcPts val="0"/>
              </a:spcAft>
              <a:buClr>
                <a:srgbClr val="FFFFFF"/>
              </a:buClr>
              <a:buSzPts val="700"/>
              <a:buFont typeface="Calibri"/>
              <a:buNone/>
              <a:defRPr/>
            </a:lvl7pPr>
            <a:lvl8pPr indent="0" lvl="7" marL="0" algn="r">
              <a:spcBef>
                <a:spcPts val="0"/>
              </a:spcBef>
              <a:spcAft>
                <a:spcPts val="0"/>
              </a:spcAft>
              <a:buClr>
                <a:srgbClr val="FFFFFF"/>
              </a:buClr>
              <a:buSzPts val="700"/>
              <a:buFont typeface="Calibri"/>
              <a:buNone/>
              <a:defRPr/>
            </a:lvl8pPr>
            <a:lvl9pPr indent="0" lvl="8" marL="0" algn="r">
              <a:spcBef>
                <a:spcPts val="0"/>
              </a:spcBef>
              <a:spcAft>
                <a:spcPts val="0"/>
              </a:spcAft>
              <a:buClr>
                <a:srgbClr val="FFFFFF"/>
              </a:buClr>
              <a:buSzPts val="7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85000"/>
              </a:lnSpc>
              <a:spcBef>
                <a:spcPts val="0"/>
              </a:spcBef>
              <a:spcAft>
                <a:spcPts val="0"/>
              </a:spcAft>
              <a:buClr>
                <a:srgbClr val="3F3F3F"/>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SzPts val="1800"/>
              <a:buChar char="●"/>
              <a:defRPr/>
            </a:lvl1pPr>
            <a:lvl2pPr indent="-317500" lvl="1" marL="914400" algn="l">
              <a:lnSpc>
                <a:spcPct val="90000"/>
              </a:lnSpc>
              <a:spcBef>
                <a:spcPts val="0"/>
              </a:spcBef>
              <a:spcAft>
                <a:spcPts val="0"/>
              </a:spcAft>
              <a:buSzPts val="1400"/>
              <a:buChar char="○"/>
              <a:defRPr/>
            </a:lvl2pPr>
            <a:lvl3pPr indent="-317500" lvl="2" marL="1371600" algn="l">
              <a:lnSpc>
                <a:spcPct val="90000"/>
              </a:lnSpc>
              <a:spcBef>
                <a:spcPts val="0"/>
              </a:spcBef>
              <a:spcAft>
                <a:spcPts val="0"/>
              </a:spcAft>
              <a:buSzPts val="1400"/>
              <a:buChar char="■"/>
              <a:defRPr/>
            </a:lvl3pPr>
            <a:lvl4pPr indent="-317500" lvl="3" marL="1828800" algn="l">
              <a:lnSpc>
                <a:spcPct val="90000"/>
              </a:lnSpc>
              <a:spcBef>
                <a:spcPts val="0"/>
              </a:spcBef>
              <a:spcAft>
                <a:spcPts val="0"/>
              </a:spcAft>
              <a:buSzPts val="1400"/>
              <a:buChar char="●"/>
              <a:defRPr/>
            </a:lvl4pPr>
            <a:lvl5pPr indent="-317500" lvl="4" marL="2286000" algn="l">
              <a:lnSpc>
                <a:spcPct val="90000"/>
              </a:lnSpc>
              <a:spcBef>
                <a:spcPts val="0"/>
              </a:spcBef>
              <a:spcAft>
                <a:spcPts val="0"/>
              </a:spcAft>
              <a:buSzPts val="1400"/>
              <a:buChar char="○"/>
              <a:defRPr/>
            </a:lvl5pPr>
            <a:lvl6pPr indent="-317500" lvl="5" marL="2743200" algn="l">
              <a:lnSpc>
                <a:spcPct val="90000"/>
              </a:lnSpc>
              <a:spcBef>
                <a:spcPts val="0"/>
              </a:spcBef>
              <a:spcAft>
                <a:spcPts val="0"/>
              </a:spcAft>
              <a:buSzPts val="1400"/>
              <a:buChar char="■"/>
              <a:defRPr/>
            </a:lvl6pPr>
            <a:lvl7pPr indent="-317500" lvl="6" marL="3200400" algn="l">
              <a:lnSpc>
                <a:spcPct val="90000"/>
              </a:lnSpc>
              <a:spcBef>
                <a:spcPts val="0"/>
              </a:spcBef>
              <a:spcAft>
                <a:spcPts val="0"/>
              </a:spcAft>
              <a:buSzPts val="1400"/>
              <a:buChar char="●"/>
              <a:defRPr/>
            </a:lvl7pPr>
            <a:lvl8pPr indent="-317500" lvl="7" marL="3657600" algn="l">
              <a:lnSpc>
                <a:spcPct val="90000"/>
              </a:lnSpc>
              <a:spcBef>
                <a:spcPts val="0"/>
              </a:spcBef>
              <a:spcAft>
                <a:spcPts val="0"/>
              </a:spcAft>
              <a:buSzPts val="1400"/>
              <a:buChar char="○"/>
              <a:defRPr/>
            </a:lvl8pPr>
            <a:lvl9pPr indent="-317500" lvl="8" marL="4114800" algn="l">
              <a:lnSpc>
                <a:spcPct val="90000"/>
              </a:lnSpc>
              <a:spcBef>
                <a:spcPts val="0"/>
              </a:spcBef>
              <a:spcAft>
                <a:spcPts val="0"/>
              </a:spcAft>
              <a:buSzPts val="1400"/>
              <a:buChar char="■"/>
              <a:defRPr/>
            </a:lvl9pPr>
          </a:lstStyle>
          <a:p/>
        </p:txBody>
      </p:sp>
      <p:sp>
        <p:nvSpPr>
          <p:cNvPr id="26" name="Google Shape;2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1pPr>
            <a:lvl2pPr indent="0" lvl="1" marL="0" marR="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2pPr>
            <a:lvl3pPr indent="0" lvl="2" marL="0" marR="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3pPr>
            <a:lvl4pPr indent="0" lvl="3" marL="0" marR="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4pPr>
            <a:lvl5pPr indent="0" lvl="4" marL="0" marR="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5pPr>
            <a:lvl6pPr indent="0" lvl="5" marL="0" marR="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6pPr>
            <a:lvl7pPr indent="0" lvl="6" marL="0" marR="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7pPr>
            <a:lvl8pPr indent="0" lvl="7" marL="0" marR="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8pPr>
            <a:lvl9pPr indent="0" lvl="8" marL="0" marR="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22"/>
          <p:cNvSpPr/>
          <p:nvPr/>
        </p:nvSpPr>
        <p:spPr>
          <a:xfrm>
            <a:off x="2382" y="4800600"/>
            <a:ext cx="9141619" cy="3429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2"/>
          <p:cNvSpPr/>
          <p:nvPr/>
        </p:nvSpPr>
        <p:spPr>
          <a:xfrm>
            <a:off x="12" y="4750737"/>
            <a:ext cx="9141619" cy="48006"/>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2"/>
          <p:cNvSpPr txBox="1"/>
          <p:nvPr>
            <p:ph idx="10" type="dt"/>
          </p:nvPr>
        </p:nvSpPr>
        <p:spPr>
          <a:xfrm>
            <a:off x="822961" y="4844839"/>
            <a:ext cx="1854203"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2764639" y="4844839"/>
            <a:ext cx="3617103"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7425344" y="4844839"/>
            <a:ext cx="98401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FFFFF"/>
              </a:buClr>
              <a:buSzPts val="700"/>
              <a:buFont typeface="Calibri"/>
              <a:buNone/>
              <a:defRPr/>
            </a:lvl1pPr>
            <a:lvl2pPr indent="0" lvl="1" marL="0" algn="r">
              <a:spcBef>
                <a:spcPts val="0"/>
              </a:spcBef>
              <a:spcAft>
                <a:spcPts val="0"/>
              </a:spcAft>
              <a:buClr>
                <a:srgbClr val="FFFFFF"/>
              </a:buClr>
              <a:buSzPts val="700"/>
              <a:buFont typeface="Calibri"/>
              <a:buNone/>
              <a:defRPr/>
            </a:lvl2pPr>
            <a:lvl3pPr indent="0" lvl="2" marL="0" algn="r">
              <a:spcBef>
                <a:spcPts val="0"/>
              </a:spcBef>
              <a:spcAft>
                <a:spcPts val="0"/>
              </a:spcAft>
              <a:buClr>
                <a:srgbClr val="FFFFFF"/>
              </a:buClr>
              <a:buSzPts val="700"/>
              <a:buFont typeface="Calibri"/>
              <a:buNone/>
              <a:defRPr/>
            </a:lvl3pPr>
            <a:lvl4pPr indent="0" lvl="3" marL="0" algn="r">
              <a:spcBef>
                <a:spcPts val="0"/>
              </a:spcBef>
              <a:spcAft>
                <a:spcPts val="0"/>
              </a:spcAft>
              <a:buClr>
                <a:srgbClr val="FFFFFF"/>
              </a:buClr>
              <a:buSzPts val="700"/>
              <a:buFont typeface="Calibri"/>
              <a:buNone/>
              <a:defRPr/>
            </a:lvl4pPr>
            <a:lvl5pPr indent="0" lvl="4" marL="0" algn="r">
              <a:spcBef>
                <a:spcPts val="0"/>
              </a:spcBef>
              <a:spcAft>
                <a:spcPts val="0"/>
              </a:spcAft>
              <a:buClr>
                <a:srgbClr val="FFFFFF"/>
              </a:buClr>
              <a:buSzPts val="700"/>
              <a:buFont typeface="Calibri"/>
              <a:buNone/>
              <a:defRPr/>
            </a:lvl5pPr>
            <a:lvl6pPr indent="0" lvl="5" marL="0" algn="r">
              <a:spcBef>
                <a:spcPts val="0"/>
              </a:spcBef>
              <a:spcAft>
                <a:spcPts val="0"/>
              </a:spcAft>
              <a:buClr>
                <a:srgbClr val="FFFFFF"/>
              </a:buClr>
              <a:buSzPts val="700"/>
              <a:buFont typeface="Calibri"/>
              <a:buNone/>
              <a:defRPr/>
            </a:lvl6pPr>
            <a:lvl7pPr indent="0" lvl="6" marL="0" algn="r">
              <a:spcBef>
                <a:spcPts val="0"/>
              </a:spcBef>
              <a:spcAft>
                <a:spcPts val="0"/>
              </a:spcAft>
              <a:buClr>
                <a:srgbClr val="FFFFFF"/>
              </a:buClr>
              <a:buSzPts val="700"/>
              <a:buFont typeface="Calibri"/>
              <a:buNone/>
              <a:defRPr/>
            </a:lvl7pPr>
            <a:lvl8pPr indent="0" lvl="7" marL="0" algn="r">
              <a:spcBef>
                <a:spcPts val="0"/>
              </a:spcBef>
              <a:spcAft>
                <a:spcPts val="0"/>
              </a:spcAft>
              <a:buClr>
                <a:srgbClr val="FFFFFF"/>
              </a:buClr>
              <a:buSzPts val="700"/>
              <a:buFont typeface="Calibri"/>
              <a:buNone/>
              <a:defRPr/>
            </a:lvl8pPr>
            <a:lvl9pPr indent="0" lvl="8" marL="0" algn="r">
              <a:spcBef>
                <a:spcPts val="0"/>
              </a:spcBef>
              <a:spcAft>
                <a:spcPts val="0"/>
              </a:spcAft>
              <a:buClr>
                <a:srgbClr val="FFFFFF"/>
              </a:buClr>
              <a:buSzPts val="7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23"/>
          <p:cNvSpPr txBox="1"/>
          <p:nvPr>
            <p:ph type="title"/>
          </p:nvPr>
        </p:nvSpPr>
        <p:spPr>
          <a:xfrm>
            <a:off x="822960" y="214953"/>
            <a:ext cx="7543800" cy="1088068"/>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3"/>
          <p:cNvSpPr txBox="1"/>
          <p:nvPr>
            <p:ph idx="1" type="body"/>
          </p:nvPr>
        </p:nvSpPr>
        <p:spPr>
          <a:xfrm>
            <a:off x="822960" y="1384301"/>
            <a:ext cx="7543800" cy="301752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6" name="Google Shape;36;p23"/>
          <p:cNvSpPr txBox="1"/>
          <p:nvPr>
            <p:ph idx="10" type="dt"/>
          </p:nvPr>
        </p:nvSpPr>
        <p:spPr>
          <a:xfrm>
            <a:off x="822961" y="4844839"/>
            <a:ext cx="1854203"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1" type="ftr"/>
          </p:nvPr>
        </p:nvSpPr>
        <p:spPr>
          <a:xfrm>
            <a:off x="2764639" y="4844839"/>
            <a:ext cx="3617103"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2" type="sldNum"/>
          </p:nvPr>
        </p:nvSpPr>
        <p:spPr>
          <a:xfrm>
            <a:off x="7425344" y="4844839"/>
            <a:ext cx="98401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FFFFF"/>
              </a:buClr>
              <a:buSzPts val="700"/>
              <a:buFont typeface="Calibri"/>
              <a:buNone/>
              <a:defRPr/>
            </a:lvl1pPr>
            <a:lvl2pPr indent="0" lvl="1" marL="0" algn="r">
              <a:spcBef>
                <a:spcPts val="0"/>
              </a:spcBef>
              <a:spcAft>
                <a:spcPts val="0"/>
              </a:spcAft>
              <a:buClr>
                <a:srgbClr val="FFFFFF"/>
              </a:buClr>
              <a:buSzPts val="700"/>
              <a:buFont typeface="Calibri"/>
              <a:buNone/>
              <a:defRPr/>
            </a:lvl2pPr>
            <a:lvl3pPr indent="0" lvl="2" marL="0" algn="r">
              <a:spcBef>
                <a:spcPts val="0"/>
              </a:spcBef>
              <a:spcAft>
                <a:spcPts val="0"/>
              </a:spcAft>
              <a:buClr>
                <a:srgbClr val="FFFFFF"/>
              </a:buClr>
              <a:buSzPts val="700"/>
              <a:buFont typeface="Calibri"/>
              <a:buNone/>
              <a:defRPr/>
            </a:lvl3pPr>
            <a:lvl4pPr indent="0" lvl="3" marL="0" algn="r">
              <a:spcBef>
                <a:spcPts val="0"/>
              </a:spcBef>
              <a:spcAft>
                <a:spcPts val="0"/>
              </a:spcAft>
              <a:buClr>
                <a:srgbClr val="FFFFFF"/>
              </a:buClr>
              <a:buSzPts val="700"/>
              <a:buFont typeface="Calibri"/>
              <a:buNone/>
              <a:defRPr/>
            </a:lvl4pPr>
            <a:lvl5pPr indent="0" lvl="4" marL="0" algn="r">
              <a:spcBef>
                <a:spcPts val="0"/>
              </a:spcBef>
              <a:spcAft>
                <a:spcPts val="0"/>
              </a:spcAft>
              <a:buClr>
                <a:srgbClr val="FFFFFF"/>
              </a:buClr>
              <a:buSzPts val="700"/>
              <a:buFont typeface="Calibri"/>
              <a:buNone/>
              <a:defRPr/>
            </a:lvl5pPr>
            <a:lvl6pPr indent="0" lvl="5" marL="0" algn="r">
              <a:spcBef>
                <a:spcPts val="0"/>
              </a:spcBef>
              <a:spcAft>
                <a:spcPts val="0"/>
              </a:spcAft>
              <a:buClr>
                <a:srgbClr val="FFFFFF"/>
              </a:buClr>
              <a:buSzPts val="700"/>
              <a:buFont typeface="Calibri"/>
              <a:buNone/>
              <a:defRPr/>
            </a:lvl6pPr>
            <a:lvl7pPr indent="0" lvl="6" marL="0" algn="r">
              <a:spcBef>
                <a:spcPts val="0"/>
              </a:spcBef>
              <a:spcAft>
                <a:spcPts val="0"/>
              </a:spcAft>
              <a:buClr>
                <a:srgbClr val="FFFFFF"/>
              </a:buClr>
              <a:buSzPts val="700"/>
              <a:buFont typeface="Calibri"/>
              <a:buNone/>
              <a:defRPr/>
            </a:lvl7pPr>
            <a:lvl8pPr indent="0" lvl="7" marL="0" algn="r">
              <a:spcBef>
                <a:spcPts val="0"/>
              </a:spcBef>
              <a:spcAft>
                <a:spcPts val="0"/>
              </a:spcAft>
              <a:buClr>
                <a:srgbClr val="FFFFFF"/>
              </a:buClr>
              <a:buSzPts val="700"/>
              <a:buFont typeface="Calibri"/>
              <a:buNone/>
              <a:defRPr/>
            </a:lvl8pPr>
            <a:lvl9pPr indent="0" lvl="8" marL="0" algn="r">
              <a:spcBef>
                <a:spcPts val="0"/>
              </a:spcBef>
              <a:spcAft>
                <a:spcPts val="0"/>
              </a:spcAft>
              <a:buClr>
                <a:srgbClr val="FFFFFF"/>
              </a:buClr>
              <a:buSzPts val="7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24"/>
          <p:cNvSpPr/>
          <p:nvPr/>
        </p:nvSpPr>
        <p:spPr>
          <a:xfrm>
            <a:off x="2382" y="4800600"/>
            <a:ext cx="9141619" cy="3429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4"/>
          <p:cNvSpPr/>
          <p:nvPr/>
        </p:nvSpPr>
        <p:spPr>
          <a:xfrm>
            <a:off x="12" y="4750737"/>
            <a:ext cx="9141619" cy="48006"/>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4"/>
          <p:cNvSpPr txBox="1"/>
          <p:nvPr>
            <p:ph type="title"/>
          </p:nvPr>
        </p:nvSpPr>
        <p:spPr>
          <a:xfrm>
            <a:off x="822960" y="569214"/>
            <a:ext cx="7543800" cy="267462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6000"/>
              <a:buFont typeface="Calibri"/>
              <a:buNone/>
              <a:defRPr b="0" sz="6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4"/>
          <p:cNvSpPr txBox="1"/>
          <p:nvPr>
            <p:ph idx="1" type="body"/>
          </p:nvPr>
        </p:nvSpPr>
        <p:spPr>
          <a:xfrm>
            <a:off x="822960" y="3339846"/>
            <a:ext cx="7543800" cy="8572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indent="-228600" lvl="1" marL="914400" algn="l">
              <a:lnSpc>
                <a:spcPct val="90000"/>
              </a:lnSpc>
              <a:spcBef>
                <a:spcPts val="150"/>
              </a:spcBef>
              <a:spcAft>
                <a:spcPts val="0"/>
              </a:spcAft>
              <a:buSzPts val="1350"/>
              <a:buNone/>
              <a:defRPr sz="1350">
                <a:solidFill>
                  <a:srgbClr val="888888"/>
                </a:solidFill>
              </a:defRPr>
            </a:lvl2pPr>
            <a:lvl3pPr indent="-228600" lvl="2" marL="1371600" algn="l">
              <a:lnSpc>
                <a:spcPct val="90000"/>
              </a:lnSpc>
              <a:spcBef>
                <a:spcPts val="300"/>
              </a:spcBef>
              <a:spcAft>
                <a:spcPts val="0"/>
              </a:spcAft>
              <a:buSzPts val="1200"/>
              <a:buNone/>
              <a:defRPr sz="1200">
                <a:solidFill>
                  <a:srgbClr val="888888"/>
                </a:solidFill>
              </a:defRPr>
            </a:lvl3pPr>
            <a:lvl4pPr indent="-228600" lvl="3" marL="1828800" algn="l">
              <a:lnSpc>
                <a:spcPct val="90000"/>
              </a:lnSpc>
              <a:spcBef>
                <a:spcPts val="300"/>
              </a:spcBef>
              <a:spcAft>
                <a:spcPts val="0"/>
              </a:spcAft>
              <a:buSzPts val="1050"/>
              <a:buNone/>
              <a:defRPr sz="1050">
                <a:solidFill>
                  <a:srgbClr val="888888"/>
                </a:solidFill>
              </a:defRPr>
            </a:lvl4pPr>
            <a:lvl5pPr indent="-228600" lvl="4" marL="2286000" algn="l">
              <a:lnSpc>
                <a:spcPct val="90000"/>
              </a:lnSpc>
              <a:spcBef>
                <a:spcPts val="300"/>
              </a:spcBef>
              <a:spcAft>
                <a:spcPts val="0"/>
              </a:spcAft>
              <a:buSzPts val="1050"/>
              <a:buNone/>
              <a:defRPr sz="1050">
                <a:solidFill>
                  <a:srgbClr val="888888"/>
                </a:solidFill>
              </a:defRPr>
            </a:lvl5pPr>
            <a:lvl6pPr indent="-228600" lvl="5" marL="2743200" algn="l">
              <a:lnSpc>
                <a:spcPct val="90000"/>
              </a:lnSpc>
              <a:spcBef>
                <a:spcPts val="300"/>
              </a:spcBef>
              <a:spcAft>
                <a:spcPts val="0"/>
              </a:spcAft>
              <a:buSzPts val="1050"/>
              <a:buNone/>
              <a:defRPr sz="1050">
                <a:solidFill>
                  <a:srgbClr val="888888"/>
                </a:solidFill>
              </a:defRPr>
            </a:lvl6pPr>
            <a:lvl7pPr indent="-228600" lvl="6" marL="3200400" algn="l">
              <a:lnSpc>
                <a:spcPct val="90000"/>
              </a:lnSpc>
              <a:spcBef>
                <a:spcPts val="300"/>
              </a:spcBef>
              <a:spcAft>
                <a:spcPts val="0"/>
              </a:spcAft>
              <a:buSzPts val="1050"/>
              <a:buNone/>
              <a:defRPr sz="1050">
                <a:solidFill>
                  <a:srgbClr val="888888"/>
                </a:solidFill>
              </a:defRPr>
            </a:lvl7pPr>
            <a:lvl8pPr indent="-228600" lvl="7" marL="3657600" algn="l">
              <a:lnSpc>
                <a:spcPct val="90000"/>
              </a:lnSpc>
              <a:spcBef>
                <a:spcPts val="300"/>
              </a:spcBef>
              <a:spcAft>
                <a:spcPts val="0"/>
              </a:spcAft>
              <a:buSzPts val="1050"/>
              <a:buNone/>
              <a:defRPr sz="1050">
                <a:solidFill>
                  <a:srgbClr val="888888"/>
                </a:solidFill>
              </a:defRPr>
            </a:lvl8pPr>
            <a:lvl9pPr indent="-228600" lvl="8" marL="4114800" algn="l">
              <a:lnSpc>
                <a:spcPct val="90000"/>
              </a:lnSpc>
              <a:spcBef>
                <a:spcPts val="300"/>
              </a:spcBef>
              <a:spcAft>
                <a:spcPts val="300"/>
              </a:spcAft>
              <a:buSzPts val="1050"/>
              <a:buNone/>
              <a:defRPr sz="1050">
                <a:solidFill>
                  <a:srgbClr val="888888"/>
                </a:solidFill>
              </a:defRPr>
            </a:lvl9pPr>
          </a:lstStyle>
          <a:p/>
        </p:txBody>
      </p:sp>
      <p:sp>
        <p:nvSpPr>
          <p:cNvPr id="44" name="Google Shape;44;p24"/>
          <p:cNvSpPr txBox="1"/>
          <p:nvPr>
            <p:ph idx="10" type="dt"/>
          </p:nvPr>
        </p:nvSpPr>
        <p:spPr>
          <a:xfrm>
            <a:off x="822961" y="4844839"/>
            <a:ext cx="1854203"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4"/>
          <p:cNvSpPr txBox="1"/>
          <p:nvPr>
            <p:ph idx="11" type="ftr"/>
          </p:nvPr>
        </p:nvSpPr>
        <p:spPr>
          <a:xfrm>
            <a:off x="2764639" y="4844839"/>
            <a:ext cx="3617103"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4"/>
          <p:cNvSpPr txBox="1"/>
          <p:nvPr>
            <p:ph idx="12" type="sldNum"/>
          </p:nvPr>
        </p:nvSpPr>
        <p:spPr>
          <a:xfrm>
            <a:off x="7425344" y="4844839"/>
            <a:ext cx="98401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FFFFF"/>
              </a:buClr>
              <a:buSzPts val="700"/>
              <a:buFont typeface="Calibri"/>
              <a:buNone/>
              <a:defRPr/>
            </a:lvl1pPr>
            <a:lvl2pPr indent="0" lvl="1" marL="0" algn="r">
              <a:spcBef>
                <a:spcPts val="0"/>
              </a:spcBef>
              <a:spcAft>
                <a:spcPts val="0"/>
              </a:spcAft>
              <a:buClr>
                <a:srgbClr val="FFFFFF"/>
              </a:buClr>
              <a:buSzPts val="700"/>
              <a:buFont typeface="Calibri"/>
              <a:buNone/>
              <a:defRPr/>
            </a:lvl2pPr>
            <a:lvl3pPr indent="0" lvl="2" marL="0" algn="r">
              <a:spcBef>
                <a:spcPts val="0"/>
              </a:spcBef>
              <a:spcAft>
                <a:spcPts val="0"/>
              </a:spcAft>
              <a:buClr>
                <a:srgbClr val="FFFFFF"/>
              </a:buClr>
              <a:buSzPts val="700"/>
              <a:buFont typeface="Calibri"/>
              <a:buNone/>
              <a:defRPr/>
            </a:lvl3pPr>
            <a:lvl4pPr indent="0" lvl="3" marL="0" algn="r">
              <a:spcBef>
                <a:spcPts val="0"/>
              </a:spcBef>
              <a:spcAft>
                <a:spcPts val="0"/>
              </a:spcAft>
              <a:buClr>
                <a:srgbClr val="FFFFFF"/>
              </a:buClr>
              <a:buSzPts val="700"/>
              <a:buFont typeface="Calibri"/>
              <a:buNone/>
              <a:defRPr/>
            </a:lvl4pPr>
            <a:lvl5pPr indent="0" lvl="4" marL="0" algn="r">
              <a:spcBef>
                <a:spcPts val="0"/>
              </a:spcBef>
              <a:spcAft>
                <a:spcPts val="0"/>
              </a:spcAft>
              <a:buClr>
                <a:srgbClr val="FFFFFF"/>
              </a:buClr>
              <a:buSzPts val="700"/>
              <a:buFont typeface="Calibri"/>
              <a:buNone/>
              <a:defRPr/>
            </a:lvl5pPr>
            <a:lvl6pPr indent="0" lvl="5" marL="0" algn="r">
              <a:spcBef>
                <a:spcPts val="0"/>
              </a:spcBef>
              <a:spcAft>
                <a:spcPts val="0"/>
              </a:spcAft>
              <a:buClr>
                <a:srgbClr val="FFFFFF"/>
              </a:buClr>
              <a:buSzPts val="700"/>
              <a:buFont typeface="Calibri"/>
              <a:buNone/>
              <a:defRPr/>
            </a:lvl6pPr>
            <a:lvl7pPr indent="0" lvl="6" marL="0" algn="r">
              <a:spcBef>
                <a:spcPts val="0"/>
              </a:spcBef>
              <a:spcAft>
                <a:spcPts val="0"/>
              </a:spcAft>
              <a:buClr>
                <a:srgbClr val="FFFFFF"/>
              </a:buClr>
              <a:buSzPts val="700"/>
              <a:buFont typeface="Calibri"/>
              <a:buNone/>
              <a:defRPr/>
            </a:lvl7pPr>
            <a:lvl8pPr indent="0" lvl="7" marL="0" algn="r">
              <a:spcBef>
                <a:spcPts val="0"/>
              </a:spcBef>
              <a:spcAft>
                <a:spcPts val="0"/>
              </a:spcAft>
              <a:buClr>
                <a:srgbClr val="FFFFFF"/>
              </a:buClr>
              <a:buSzPts val="700"/>
              <a:buFont typeface="Calibri"/>
              <a:buNone/>
              <a:defRPr/>
            </a:lvl8pPr>
            <a:lvl9pPr indent="0" lvl="8" marL="0" algn="r">
              <a:spcBef>
                <a:spcPts val="0"/>
              </a:spcBef>
              <a:spcAft>
                <a:spcPts val="0"/>
              </a:spcAft>
              <a:buClr>
                <a:srgbClr val="FFFFFF"/>
              </a:buClr>
              <a:buSzPts val="700"/>
              <a:buFont typeface="Calibri"/>
              <a:buNone/>
              <a:defRPr/>
            </a:lvl9pPr>
          </a:lstStyle>
          <a:p>
            <a:pPr indent="0" lvl="0" marL="0" rtl="0" algn="r">
              <a:spcBef>
                <a:spcPts val="0"/>
              </a:spcBef>
              <a:spcAft>
                <a:spcPts val="0"/>
              </a:spcAft>
              <a:buNone/>
            </a:pPr>
            <a:fld id="{00000000-1234-1234-1234-123412341234}" type="slidenum">
              <a:rPr lang="en"/>
              <a:t>‹#›</a:t>
            </a:fld>
            <a:endParaRPr/>
          </a:p>
        </p:txBody>
      </p:sp>
      <p:cxnSp>
        <p:nvCxnSpPr>
          <p:cNvPr id="47" name="Google Shape;47;p24"/>
          <p:cNvCxnSpPr/>
          <p:nvPr/>
        </p:nvCxnSpPr>
        <p:spPr>
          <a:xfrm>
            <a:off x="905744" y="325755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25"/>
          <p:cNvSpPr txBox="1"/>
          <p:nvPr>
            <p:ph type="title"/>
          </p:nvPr>
        </p:nvSpPr>
        <p:spPr>
          <a:xfrm>
            <a:off x="822960" y="214953"/>
            <a:ext cx="7543800" cy="1088068"/>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5"/>
          <p:cNvSpPr txBox="1"/>
          <p:nvPr>
            <p:ph idx="1" type="body"/>
          </p:nvPr>
        </p:nvSpPr>
        <p:spPr>
          <a:xfrm>
            <a:off x="822959" y="1384301"/>
            <a:ext cx="3703320" cy="301752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51" name="Google Shape;51;p25"/>
          <p:cNvSpPr txBox="1"/>
          <p:nvPr>
            <p:ph idx="2" type="body"/>
          </p:nvPr>
        </p:nvSpPr>
        <p:spPr>
          <a:xfrm>
            <a:off x="4663440" y="1384301"/>
            <a:ext cx="3703320" cy="301752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52" name="Google Shape;52;p25"/>
          <p:cNvSpPr txBox="1"/>
          <p:nvPr>
            <p:ph idx="10" type="dt"/>
          </p:nvPr>
        </p:nvSpPr>
        <p:spPr>
          <a:xfrm>
            <a:off x="822961" y="4844839"/>
            <a:ext cx="1854203"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1" type="ftr"/>
          </p:nvPr>
        </p:nvSpPr>
        <p:spPr>
          <a:xfrm>
            <a:off x="2764639" y="4844839"/>
            <a:ext cx="3617103"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5"/>
          <p:cNvSpPr txBox="1"/>
          <p:nvPr>
            <p:ph idx="12" type="sldNum"/>
          </p:nvPr>
        </p:nvSpPr>
        <p:spPr>
          <a:xfrm>
            <a:off x="7425344" y="4844839"/>
            <a:ext cx="98401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FFFFF"/>
              </a:buClr>
              <a:buSzPts val="700"/>
              <a:buFont typeface="Calibri"/>
              <a:buNone/>
              <a:defRPr/>
            </a:lvl1pPr>
            <a:lvl2pPr indent="0" lvl="1" marL="0" algn="r">
              <a:spcBef>
                <a:spcPts val="0"/>
              </a:spcBef>
              <a:spcAft>
                <a:spcPts val="0"/>
              </a:spcAft>
              <a:buClr>
                <a:srgbClr val="FFFFFF"/>
              </a:buClr>
              <a:buSzPts val="700"/>
              <a:buFont typeface="Calibri"/>
              <a:buNone/>
              <a:defRPr/>
            </a:lvl2pPr>
            <a:lvl3pPr indent="0" lvl="2" marL="0" algn="r">
              <a:spcBef>
                <a:spcPts val="0"/>
              </a:spcBef>
              <a:spcAft>
                <a:spcPts val="0"/>
              </a:spcAft>
              <a:buClr>
                <a:srgbClr val="FFFFFF"/>
              </a:buClr>
              <a:buSzPts val="700"/>
              <a:buFont typeface="Calibri"/>
              <a:buNone/>
              <a:defRPr/>
            </a:lvl3pPr>
            <a:lvl4pPr indent="0" lvl="3" marL="0" algn="r">
              <a:spcBef>
                <a:spcPts val="0"/>
              </a:spcBef>
              <a:spcAft>
                <a:spcPts val="0"/>
              </a:spcAft>
              <a:buClr>
                <a:srgbClr val="FFFFFF"/>
              </a:buClr>
              <a:buSzPts val="700"/>
              <a:buFont typeface="Calibri"/>
              <a:buNone/>
              <a:defRPr/>
            </a:lvl4pPr>
            <a:lvl5pPr indent="0" lvl="4" marL="0" algn="r">
              <a:spcBef>
                <a:spcPts val="0"/>
              </a:spcBef>
              <a:spcAft>
                <a:spcPts val="0"/>
              </a:spcAft>
              <a:buClr>
                <a:srgbClr val="FFFFFF"/>
              </a:buClr>
              <a:buSzPts val="700"/>
              <a:buFont typeface="Calibri"/>
              <a:buNone/>
              <a:defRPr/>
            </a:lvl5pPr>
            <a:lvl6pPr indent="0" lvl="5" marL="0" algn="r">
              <a:spcBef>
                <a:spcPts val="0"/>
              </a:spcBef>
              <a:spcAft>
                <a:spcPts val="0"/>
              </a:spcAft>
              <a:buClr>
                <a:srgbClr val="FFFFFF"/>
              </a:buClr>
              <a:buSzPts val="700"/>
              <a:buFont typeface="Calibri"/>
              <a:buNone/>
              <a:defRPr/>
            </a:lvl6pPr>
            <a:lvl7pPr indent="0" lvl="6" marL="0" algn="r">
              <a:spcBef>
                <a:spcPts val="0"/>
              </a:spcBef>
              <a:spcAft>
                <a:spcPts val="0"/>
              </a:spcAft>
              <a:buClr>
                <a:srgbClr val="FFFFFF"/>
              </a:buClr>
              <a:buSzPts val="700"/>
              <a:buFont typeface="Calibri"/>
              <a:buNone/>
              <a:defRPr/>
            </a:lvl7pPr>
            <a:lvl8pPr indent="0" lvl="7" marL="0" algn="r">
              <a:spcBef>
                <a:spcPts val="0"/>
              </a:spcBef>
              <a:spcAft>
                <a:spcPts val="0"/>
              </a:spcAft>
              <a:buClr>
                <a:srgbClr val="FFFFFF"/>
              </a:buClr>
              <a:buSzPts val="700"/>
              <a:buFont typeface="Calibri"/>
              <a:buNone/>
              <a:defRPr/>
            </a:lvl8pPr>
            <a:lvl9pPr indent="0" lvl="8" marL="0" algn="r">
              <a:spcBef>
                <a:spcPts val="0"/>
              </a:spcBef>
              <a:spcAft>
                <a:spcPts val="0"/>
              </a:spcAft>
              <a:buClr>
                <a:srgbClr val="FFFFFF"/>
              </a:buClr>
              <a:buSzPts val="7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26"/>
          <p:cNvSpPr txBox="1"/>
          <p:nvPr>
            <p:ph type="title"/>
          </p:nvPr>
        </p:nvSpPr>
        <p:spPr>
          <a:xfrm>
            <a:off x="822960" y="214953"/>
            <a:ext cx="7543800" cy="1088068"/>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6"/>
          <p:cNvSpPr txBox="1"/>
          <p:nvPr>
            <p:ph idx="1" type="body"/>
          </p:nvPr>
        </p:nvSpPr>
        <p:spPr>
          <a:xfrm>
            <a:off x="822960" y="1384539"/>
            <a:ext cx="3703320" cy="55221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900"/>
              </a:spcBef>
              <a:spcAft>
                <a:spcPts val="0"/>
              </a:spcAft>
              <a:buSzPts val="1500"/>
              <a:buNone/>
              <a:defRPr b="0" sz="1500" cap="none">
                <a:solidFill>
                  <a:schemeClr val="dk2"/>
                </a:solidFill>
              </a:defRPr>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58" name="Google Shape;58;p26"/>
          <p:cNvSpPr txBox="1"/>
          <p:nvPr>
            <p:ph idx="2" type="body"/>
          </p:nvPr>
        </p:nvSpPr>
        <p:spPr>
          <a:xfrm>
            <a:off x="822960" y="1936751"/>
            <a:ext cx="3703320" cy="253365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59" name="Google Shape;59;p26"/>
          <p:cNvSpPr txBox="1"/>
          <p:nvPr>
            <p:ph idx="3" type="body"/>
          </p:nvPr>
        </p:nvSpPr>
        <p:spPr>
          <a:xfrm>
            <a:off x="4663440" y="1384539"/>
            <a:ext cx="3703320" cy="55221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900"/>
              </a:spcBef>
              <a:spcAft>
                <a:spcPts val="0"/>
              </a:spcAft>
              <a:buSzPts val="1500"/>
              <a:buNone/>
              <a:defRPr b="0" sz="1500" cap="none">
                <a:solidFill>
                  <a:schemeClr val="dk2"/>
                </a:solidFill>
              </a:defRPr>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60" name="Google Shape;60;p26"/>
          <p:cNvSpPr txBox="1"/>
          <p:nvPr>
            <p:ph idx="4" type="body"/>
          </p:nvPr>
        </p:nvSpPr>
        <p:spPr>
          <a:xfrm>
            <a:off x="4663440" y="1936751"/>
            <a:ext cx="3703320" cy="253365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61" name="Google Shape;61;p26"/>
          <p:cNvSpPr txBox="1"/>
          <p:nvPr>
            <p:ph idx="10" type="dt"/>
          </p:nvPr>
        </p:nvSpPr>
        <p:spPr>
          <a:xfrm>
            <a:off x="822961" y="4844839"/>
            <a:ext cx="1854203"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6"/>
          <p:cNvSpPr txBox="1"/>
          <p:nvPr>
            <p:ph idx="11" type="ftr"/>
          </p:nvPr>
        </p:nvSpPr>
        <p:spPr>
          <a:xfrm>
            <a:off x="2764639" y="4844839"/>
            <a:ext cx="3617103"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2" type="sldNum"/>
          </p:nvPr>
        </p:nvSpPr>
        <p:spPr>
          <a:xfrm>
            <a:off x="7425344" y="4844839"/>
            <a:ext cx="98401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FFFFF"/>
              </a:buClr>
              <a:buSzPts val="700"/>
              <a:buFont typeface="Calibri"/>
              <a:buNone/>
              <a:defRPr/>
            </a:lvl1pPr>
            <a:lvl2pPr indent="0" lvl="1" marL="0" algn="r">
              <a:spcBef>
                <a:spcPts val="0"/>
              </a:spcBef>
              <a:spcAft>
                <a:spcPts val="0"/>
              </a:spcAft>
              <a:buClr>
                <a:srgbClr val="FFFFFF"/>
              </a:buClr>
              <a:buSzPts val="700"/>
              <a:buFont typeface="Calibri"/>
              <a:buNone/>
              <a:defRPr/>
            </a:lvl2pPr>
            <a:lvl3pPr indent="0" lvl="2" marL="0" algn="r">
              <a:spcBef>
                <a:spcPts val="0"/>
              </a:spcBef>
              <a:spcAft>
                <a:spcPts val="0"/>
              </a:spcAft>
              <a:buClr>
                <a:srgbClr val="FFFFFF"/>
              </a:buClr>
              <a:buSzPts val="700"/>
              <a:buFont typeface="Calibri"/>
              <a:buNone/>
              <a:defRPr/>
            </a:lvl3pPr>
            <a:lvl4pPr indent="0" lvl="3" marL="0" algn="r">
              <a:spcBef>
                <a:spcPts val="0"/>
              </a:spcBef>
              <a:spcAft>
                <a:spcPts val="0"/>
              </a:spcAft>
              <a:buClr>
                <a:srgbClr val="FFFFFF"/>
              </a:buClr>
              <a:buSzPts val="700"/>
              <a:buFont typeface="Calibri"/>
              <a:buNone/>
              <a:defRPr/>
            </a:lvl4pPr>
            <a:lvl5pPr indent="0" lvl="4" marL="0" algn="r">
              <a:spcBef>
                <a:spcPts val="0"/>
              </a:spcBef>
              <a:spcAft>
                <a:spcPts val="0"/>
              </a:spcAft>
              <a:buClr>
                <a:srgbClr val="FFFFFF"/>
              </a:buClr>
              <a:buSzPts val="700"/>
              <a:buFont typeface="Calibri"/>
              <a:buNone/>
              <a:defRPr/>
            </a:lvl5pPr>
            <a:lvl6pPr indent="0" lvl="5" marL="0" algn="r">
              <a:spcBef>
                <a:spcPts val="0"/>
              </a:spcBef>
              <a:spcAft>
                <a:spcPts val="0"/>
              </a:spcAft>
              <a:buClr>
                <a:srgbClr val="FFFFFF"/>
              </a:buClr>
              <a:buSzPts val="700"/>
              <a:buFont typeface="Calibri"/>
              <a:buNone/>
              <a:defRPr/>
            </a:lvl6pPr>
            <a:lvl7pPr indent="0" lvl="6" marL="0" algn="r">
              <a:spcBef>
                <a:spcPts val="0"/>
              </a:spcBef>
              <a:spcAft>
                <a:spcPts val="0"/>
              </a:spcAft>
              <a:buClr>
                <a:srgbClr val="FFFFFF"/>
              </a:buClr>
              <a:buSzPts val="700"/>
              <a:buFont typeface="Calibri"/>
              <a:buNone/>
              <a:defRPr/>
            </a:lvl7pPr>
            <a:lvl8pPr indent="0" lvl="7" marL="0" algn="r">
              <a:spcBef>
                <a:spcPts val="0"/>
              </a:spcBef>
              <a:spcAft>
                <a:spcPts val="0"/>
              </a:spcAft>
              <a:buClr>
                <a:srgbClr val="FFFFFF"/>
              </a:buClr>
              <a:buSzPts val="700"/>
              <a:buFont typeface="Calibri"/>
              <a:buNone/>
              <a:defRPr/>
            </a:lvl8pPr>
            <a:lvl9pPr indent="0" lvl="8" marL="0" algn="r">
              <a:spcBef>
                <a:spcPts val="0"/>
              </a:spcBef>
              <a:spcAft>
                <a:spcPts val="0"/>
              </a:spcAft>
              <a:buClr>
                <a:srgbClr val="FFFFFF"/>
              </a:buClr>
              <a:buSzPts val="7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27"/>
          <p:cNvSpPr txBox="1"/>
          <p:nvPr>
            <p:ph type="title"/>
          </p:nvPr>
        </p:nvSpPr>
        <p:spPr>
          <a:xfrm>
            <a:off x="822960" y="214953"/>
            <a:ext cx="7543800" cy="1088068"/>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7"/>
          <p:cNvSpPr txBox="1"/>
          <p:nvPr>
            <p:ph idx="10" type="dt"/>
          </p:nvPr>
        </p:nvSpPr>
        <p:spPr>
          <a:xfrm>
            <a:off x="822961" y="4844839"/>
            <a:ext cx="1854203"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1" type="ftr"/>
          </p:nvPr>
        </p:nvSpPr>
        <p:spPr>
          <a:xfrm>
            <a:off x="2764639" y="4844839"/>
            <a:ext cx="3617103"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7"/>
          <p:cNvSpPr txBox="1"/>
          <p:nvPr>
            <p:ph idx="12" type="sldNum"/>
          </p:nvPr>
        </p:nvSpPr>
        <p:spPr>
          <a:xfrm>
            <a:off x="7425344" y="4844839"/>
            <a:ext cx="98401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FFFFF"/>
              </a:buClr>
              <a:buSzPts val="700"/>
              <a:buFont typeface="Calibri"/>
              <a:buNone/>
              <a:defRPr/>
            </a:lvl1pPr>
            <a:lvl2pPr indent="0" lvl="1" marL="0" algn="r">
              <a:spcBef>
                <a:spcPts val="0"/>
              </a:spcBef>
              <a:spcAft>
                <a:spcPts val="0"/>
              </a:spcAft>
              <a:buClr>
                <a:srgbClr val="FFFFFF"/>
              </a:buClr>
              <a:buSzPts val="700"/>
              <a:buFont typeface="Calibri"/>
              <a:buNone/>
              <a:defRPr/>
            </a:lvl2pPr>
            <a:lvl3pPr indent="0" lvl="2" marL="0" algn="r">
              <a:spcBef>
                <a:spcPts val="0"/>
              </a:spcBef>
              <a:spcAft>
                <a:spcPts val="0"/>
              </a:spcAft>
              <a:buClr>
                <a:srgbClr val="FFFFFF"/>
              </a:buClr>
              <a:buSzPts val="700"/>
              <a:buFont typeface="Calibri"/>
              <a:buNone/>
              <a:defRPr/>
            </a:lvl3pPr>
            <a:lvl4pPr indent="0" lvl="3" marL="0" algn="r">
              <a:spcBef>
                <a:spcPts val="0"/>
              </a:spcBef>
              <a:spcAft>
                <a:spcPts val="0"/>
              </a:spcAft>
              <a:buClr>
                <a:srgbClr val="FFFFFF"/>
              </a:buClr>
              <a:buSzPts val="700"/>
              <a:buFont typeface="Calibri"/>
              <a:buNone/>
              <a:defRPr/>
            </a:lvl4pPr>
            <a:lvl5pPr indent="0" lvl="4" marL="0" algn="r">
              <a:spcBef>
                <a:spcPts val="0"/>
              </a:spcBef>
              <a:spcAft>
                <a:spcPts val="0"/>
              </a:spcAft>
              <a:buClr>
                <a:srgbClr val="FFFFFF"/>
              </a:buClr>
              <a:buSzPts val="700"/>
              <a:buFont typeface="Calibri"/>
              <a:buNone/>
              <a:defRPr/>
            </a:lvl5pPr>
            <a:lvl6pPr indent="0" lvl="5" marL="0" algn="r">
              <a:spcBef>
                <a:spcPts val="0"/>
              </a:spcBef>
              <a:spcAft>
                <a:spcPts val="0"/>
              </a:spcAft>
              <a:buClr>
                <a:srgbClr val="FFFFFF"/>
              </a:buClr>
              <a:buSzPts val="700"/>
              <a:buFont typeface="Calibri"/>
              <a:buNone/>
              <a:defRPr/>
            </a:lvl6pPr>
            <a:lvl7pPr indent="0" lvl="6" marL="0" algn="r">
              <a:spcBef>
                <a:spcPts val="0"/>
              </a:spcBef>
              <a:spcAft>
                <a:spcPts val="0"/>
              </a:spcAft>
              <a:buClr>
                <a:srgbClr val="FFFFFF"/>
              </a:buClr>
              <a:buSzPts val="700"/>
              <a:buFont typeface="Calibri"/>
              <a:buNone/>
              <a:defRPr/>
            </a:lvl7pPr>
            <a:lvl8pPr indent="0" lvl="7" marL="0" algn="r">
              <a:spcBef>
                <a:spcPts val="0"/>
              </a:spcBef>
              <a:spcAft>
                <a:spcPts val="0"/>
              </a:spcAft>
              <a:buClr>
                <a:srgbClr val="FFFFFF"/>
              </a:buClr>
              <a:buSzPts val="700"/>
              <a:buFont typeface="Calibri"/>
              <a:buNone/>
              <a:defRPr/>
            </a:lvl8pPr>
            <a:lvl9pPr indent="0" lvl="8" marL="0" algn="r">
              <a:spcBef>
                <a:spcPts val="0"/>
              </a:spcBef>
              <a:spcAft>
                <a:spcPts val="0"/>
              </a:spcAft>
              <a:buClr>
                <a:srgbClr val="FFFFFF"/>
              </a:buClr>
              <a:buSzPts val="7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28"/>
          <p:cNvSpPr/>
          <p:nvPr/>
        </p:nvSpPr>
        <p:spPr>
          <a:xfrm>
            <a:off x="13" y="0"/>
            <a:ext cx="3038093" cy="51435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8"/>
          <p:cNvSpPr/>
          <p:nvPr/>
        </p:nvSpPr>
        <p:spPr>
          <a:xfrm>
            <a:off x="3030053" y="0"/>
            <a:ext cx="48006"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8"/>
          <p:cNvSpPr txBox="1"/>
          <p:nvPr>
            <p:ph type="title"/>
          </p:nvPr>
        </p:nvSpPr>
        <p:spPr>
          <a:xfrm>
            <a:off x="342900" y="445769"/>
            <a:ext cx="2400300" cy="17145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2700"/>
              <a:buFont typeface="Calibri"/>
              <a:buNone/>
              <a:defRPr b="0" sz="27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8"/>
          <p:cNvSpPr txBox="1"/>
          <p:nvPr>
            <p:ph idx="1" type="body"/>
          </p:nvPr>
        </p:nvSpPr>
        <p:spPr>
          <a:xfrm>
            <a:off x="3600450" y="548640"/>
            <a:ext cx="4869180" cy="394335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74" name="Google Shape;74;p28"/>
          <p:cNvSpPr txBox="1"/>
          <p:nvPr>
            <p:ph idx="2" type="body"/>
          </p:nvPr>
        </p:nvSpPr>
        <p:spPr>
          <a:xfrm>
            <a:off x="342900" y="2194560"/>
            <a:ext cx="2400300" cy="25343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900"/>
              </a:spcBef>
              <a:spcAft>
                <a:spcPts val="0"/>
              </a:spcAft>
              <a:buSzPts val="1125"/>
              <a:buNone/>
              <a:defRPr sz="1125">
                <a:solidFill>
                  <a:srgbClr val="FFFFFF"/>
                </a:solidFill>
              </a:defRPr>
            </a:lvl1pPr>
            <a:lvl2pPr indent="-228600" lvl="1" marL="914400" algn="l">
              <a:lnSpc>
                <a:spcPct val="90000"/>
              </a:lnSpc>
              <a:spcBef>
                <a:spcPts val="150"/>
              </a:spcBef>
              <a:spcAft>
                <a:spcPts val="0"/>
              </a:spcAft>
              <a:buSzPts val="900"/>
              <a:buNone/>
              <a:defRPr sz="900"/>
            </a:lvl2pPr>
            <a:lvl3pPr indent="-228600" lvl="2" marL="1371600" algn="l">
              <a:lnSpc>
                <a:spcPct val="90000"/>
              </a:lnSpc>
              <a:spcBef>
                <a:spcPts val="300"/>
              </a:spcBef>
              <a:spcAft>
                <a:spcPts val="0"/>
              </a:spcAft>
              <a:buSzPts val="750"/>
              <a:buNone/>
              <a:defRPr sz="750"/>
            </a:lvl3pPr>
            <a:lvl4pPr indent="-228600" lvl="3" marL="1828800" algn="l">
              <a:lnSpc>
                <a:spcPct val="90000"/>
              </a:lnSpc>
              <a:spcBef>
                <a:spcPts val="300"/>
              </a:spcBef>
              <a:spcAft>
                <a:spcPts val="0"/>
              </a:spcAft>
              <a:buSzPts val="675"/>
              <a:buNone/>
              <a:defRPr sz="675"/>
            </a:lvl4pPr>
            <a:lvl5pPr indent="-228600" lvl="4" marL="2286000" algn="l">
              <a:lnSpc>
                <a:spcPct val="90000"/>
              </a:lnSpc>
              <a:spcBef>
                <a:spcPts val="300"/>
              </a:spcBef>
              <a:spcAft>
                <a:spcPts val="0"/>
              </a:spcAft>
              <a:buSzPts val="675"/>
              <a:buNone/>
              <a:defRPr sz="675"/>
            </a:lvl5pPr>
            <a:lvl6pPr indent="-228600" lvl="5" marL="2743200" algn="l">
              <a:lnSpc>
                <a:spcPct val="90000"/>
              </a:lnSpc>
              <a:spcBef>
                <a:spcPts val="300"/>
              </a:spcBef>
              <a:spcAft>
                <a:spcPts val="0"/>
              </a:spcAft>
              <a:buSzPts val="675"/>
              <a:buNone/>
              <a:defRPr sz="675"/>
            </a:lvl6pPr>
            <a:lvl7pPr indent="-228600" lvl="6" marL="3200400" algn="l">
              <a:lnSpc>
                <a:spcPct val="90000"/>
              </a:lnSpc>
              <a:spcBef>
                <a:spcPts val="300"/>
              </a:spcBef>
              <a:spcAft>
                <a:spcPts val="0"/>
              </a:spcAft>
              <a:buSzPts val="675"/>
              <a:buNone/>
              <a:defRPr sz="675"/>
            </a:lvl7pPr>
            <a:lvl8pPr indent="-228600" lvl="7" marL="3657600" algn="l">
              <a:lnSpc>
                <a:spcPct val="90000"/>
              </a:lnSpc>
              <a:spcBef>
                <a:spcPts val="300"/>
              </a:spcBef>
              <a:spcAft>
                <a:spcPts val="0"/>
              </a:spcAft>
              <a:buSzPts val="675"/>
              <a:buNone/>
              <a:defRPr sz="675"/>
            </a:lvl8pPr>
            <a:lvl9pPr indent="-228600" lvl="8" marL="4114800" algn="l">
              <a:lnSpc>
                <a:spcPct val="90000"/>
              </a:lnSpc>
              <a:spcBef>
                <a:spcPts val="300"/>
              </a:spcBef>
              <a:spcAft>
                <a:spcPts val="300"/>
              </a:spcAft>
              <a:buSzPts val="675"/>
              <a:buNone/>
              <a:defRPr sz="675"/>
            </a:lvl9pPr>
          </a:lstStyle>
          <a:p/>
        </p:txBody>
      </p:sp>
      <p:sp>
        <p:nvSpPr>
          <p:cNvPr id="75" name="Google Shape;75;p28"/>
          <p:cNvSpPr txBox="1"/>
          <p:nvPr>
            <p:ph idx="10" type="dt"/>
          </p:nvPr>
        </p:nvSpPr>
        <p:spPr>
          <a:xfrm>
            <a:off x="349134" y="4844839"/>
            <a:ext cx="1963883"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3600450" y="4844839"/>
            <a:ext cx="348615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7425344" y="4844839"/>
            <a:ext cx="984019"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chemeClr val="dk2"/>
              </a:buClr>
              <a:buSzPts val="788"/>
              <a:buFont typeface="Calibri"/>
              <a:buNone/>
              <a:defRPr sz="788">
                <a:solidFill>
                  <a:schemeClr val="dk2"/>
                </a:solidFill>
                <a:latin typeface="Calibri"/>
                <a:ea typeface="Calibri"/>
                <a:cs typeface="Calibri"/>
                <a:sym typeface="Calibri"/>
              </a:defRPr>
            </a:lvl1pPr>
            <a:lvl2pPr indent="0" lvl="1" marL="0" marR="0" algn="r">
              <a:spcBef>
                <a:spcPts val="0"/>
              </a:spcBef>
              <a:spcAft>
                <a:spcPts val="0"/>
              </a:spcAft>
              <a:buClr>
                <a:schemeClr val="dk2"/>
              </a:buClr>
              <a:buSzPts val="788"/>
              <a:buFont typeface="Calibri"/>
              <a:buNone/>
              <a:defRPr sz="788">
                <a:solidFill>
                  <a:schemeClr val="dk2"/>
                </a:solidFill>
                <a:latin typeface="Calibri"/>
                <a:ea typeface="Calibri"/>
                <a:cs typeface="Calibri"/>
                <a:sym typeface="Calibri"/>
              </a:defRPr>
            </a:lvl2pPr>
            <a:lvl3pPr indent="0" lvl="2" marL="0" marR="0" algn="r">
              <a:spcBef>
                <a:spcPts val="0"/>
              </a:spcBef>
              <a:spcAft>
                <a:spcPts val="0"/>
              </a:spcAft>
              <a:buClr>
                <a:schemeClr val="dk2"/>
              </a:buClr>
              <a:buSzPts val="788"/>
              <a:buFont typeface="Calibri"/>
              <a:buNone/>
              <a:defRPr sz="788">
                <a:solidFill>
                  <a:schemeClr val="dk2"/>
                </a:solidFill>
                <a:latin typeface="Calibri"/>
                <a:ea typeface="Calibri"/>
                <a:cs typeface="Calibri"/>
                <a:sym typeface="Calibri"/>
              </a:defRPr>
            </a:lvl3pPr>
            <a:lvl4pPr indent="0" lvl="3" marL="0" marR="0" algn="r">
              <a:spcBef>
                <a:spcPts val="0"/>
              </a:spcBef>
              <a:spcAft>
                <a:spcPts val="0"/>
              </a:spcAft>
              <a:buClr>
                <a:schemeClr val="dk2"/>
              </a:buClr>
              <a:buSzPts val="788"/>
              <a:buFont typeface="Calibri"/>
              <a:buNone/>
              <a:defRPr sz="788">
                <a:solidFill>
                  <a:schemeClr val="dk2"/>
                </a:solidFill>
                <a:latin typeface="Calibri"/>
                <a:ea typeface="Calibri"/>
                <a:cs typeface="Calibri"/>
                <a:sym typeface="Calibri"/>
              </a:defRPr>
            </a:lvl4pPr>
            <a:lvl5pPr indent="0" lvl="4" marL="0" marR="0" algn="r">
              <a:spcBef>
                <a:spcPts val="0"/>
              </a:spcBef>
              <a:spcAft>
                <a:spcPts val="0"/>
              </a:spcAft>
              <a:buClr>
                <a:schemeClr val="dk2"/>
              </a:buClr>
              <a:buSzPts val="788"/>
              <a:buFont typeface="Calibri"/>
              <a:buNone/>
              <a:defRPr sz="788">
                <a:solidFill>
                  <a:schemeClr val="dk2"/>
                </a:solidFill>
                <a:latin typeface="Calibri"/>
                <a:ea typeface="Calibri"/>
                <a:cs typeface="Calibri"/>
                <a:sym typeface="Calibri"/>
              </a:defRPr>
            </a:lvl5pPr>
            <a:lvl6pPr indent="0" lvl="5" marL="0" marR="0" algn="r">
              <a:spcBef>
                <a:spcPts val="0"/>
              </a:spcBef>
              <a:spcAft>
                <a:spcPts val="0"/>
              </a:spcAft>
              <a:buClr>
                <a:schemeClr val="dk2"/>
              </a:buClr>
              <a:buSzPts val="788"/>
              <a:buFont typeface="Calibri"/>
              <a:buNone/>
              <a:defRPr sz="788">
                <a:solidFill>
                  <a:schemeClr val="dk2"/>
                </a:solidFill>
                <a:latin typeface="Calibri"/>
                <a:ea typeface="Calibri"/>
                <a:cs typeface="Calibri"/>
                <a:sym typeface="Calibri"/>
              </a:defRPr>
            </a:lvl6pPr>
            <a:lvl7pPr indent="0" lvl="6" marL="0" marR="0" algn="r">
              <a:spcBef>
                <a:spcPts val="0"/>
              </a:spcBef>
              <a:spcAft>
                <a:spcPts val="0"/>
              </a:spcAft>
              <a:buClr>
                <a:schemeClr val="dk2"/>
              </a:buClr>
              <a:buSzPts val="788"/>
              <a:buFont typeface="Calibri"/>
              <a:buNone/>
              <a:defRPr sz="788">
                <a:solidFill>
                  <a:schemeClr val="dk2"/>
                </a:solidFill>
                <a:latin typeface="Calibri"/>
                <a:ea typeface="Calibri"/>
                <a:cs typeface="Calibri"/>
                <a:sym typeface="Calibri"/>
              </a:defRPr>
            </a:lvl7pPr>
            <a:lvl8pPr indent="0" lvl="7" marL="0" marR="0" algn="r">
              <a:spcBef>
                <a:spcPts val="0"/>
              </a:spcBef>
              <a:spcAft>
                <a:spcPts val="0"/>
              </a:spcAft>
              <a:buClr>
                <a:schemeClr val="dk2"/>
              </a:buClr>
              <a:buSzPts val="788"/>
              <a:buFont typeface="Calibri"/>
              <a:buNone/>
              <a:defRPr sz="788">
                <a:solidFill>
                  <a:schemeClr val="dk2"/>
                </a:solidFill>
                <a:latin typeface="Calibri"/>
                <a:ea typeface="Calibri"/>
                <a:cs typeface="Calibri"/>
                <a:sym typeface="Calibri"/>
              </a:defRPr>
            </a:lvl8pPr>
            <a:lvl9pPr indent="0" lvl="8" marL="0" marR="0" algn="r">
              <a:spcBef>
                <a:spcPts val="0"/>
              </a:spcBef>
              <a:spcAft>
                <a:spcPts val="0"/>
              </a:spcAft>
              <a:buClr>
                <a:schemeClr val="dk2"/>
              </a:buClr>
              <a:buSzPts val="788"/>
              <a:buFont typeface="Calibri"/>
              <a:buNone/>
              <a:defRPr sz="788">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p:nvPr/>
        </p:nvSpPr>
        <p:spPr>
          <a:xfrm>
            <a:off x="1" y="4800600"/>
            <a:ext cx="9144000" cy="3429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9"/>
          <p:cNvSpPr/>
          <p:nvPr/>
        </p:nvSpPr>
        <p:spPr>
          <a:xfrm>
            <a:off x="12" y="4750737"/>
            <a:ext cx="9143989" cy="49863"/>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9"/>
          <p:cNvSpPr txBox="1"/>
          <p:nvPr>
            <p:ph type="title"/>
          </p:nvPr>
        </p:nvSpPr>
        <p:spPr>
          <a:xfrm>
            <a:off x="822960" y="214953"/>
            <a:ext cx="7543800" cy="1088068"/>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600"/>
              <a:buFont typeface="Calibri"/>
              <a:buNone/>
              <a:defRPr b="0" i="0" sz="36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9"/>
          <p:cNvSpPr txBox="1"/>
          <p:nvPr>
            <p:ph idx="1" type="body"/>
          </p:nvPr>
        </p:nvSpPr>
        <p:spPr>
          <a:xfrm>
            <a:off x="822960" y="1384301"/>
            <a:ext cx="7543800" cy="3017520"/>
          </a:xfrm>
          <a:prstGeom prst="rect">
            <a:avLst/>
          </a:prstGeom>
          <a:noFill/>
          <a:ln>
            <a:noFill/>
          </a:ln>
        </p:spPr>
        <p:txBody>
          <a:bodyPr anchorCtr="0" anchor="t" bIns="45700" lIns="0" spcFirstLastPara="1" rIns="0" wrap="square" tIns="45700">
            <a:normAutofit/>
          </a:bodyPr>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rgbClr val="3F3F3F"/>
                </a:solidFill>
                <a:latin typeface="Calibri"/>
                <a:ea typeface="Calibri"/>
                <a:cs typeface="Calibri"/>
                <a:sym typeface="Calibri"/>
              </a:defRPr>
            </a:lvl1pPr>
            <a:lvl2pPr indent="-314325" lvl="1" marL="914400" marR="0" rtl="0" algn="l">
              <a:lnSpc>
                <a:spcPct val="90000"/>
              </a:lnSpc>
              <a:spcBef>
                <a:spcPts val="150"/>
              </a:spcBef>
              <a:spcAft>
                <a:spcPts val="0"/>
              </a:spcAft>
              <a:buClr>
                <a:schemeClr val="accent1"/>
              </a:buClr>
              <a:buSzPts val="1350"/>
              <a:buFont typeface="Calibri"/>
              <a:buChar char="◦"/>
              <a:defRPr b="0" i="0" sz="1350" u="none" cap="none" strike="noStrike">
                <a:solidFill>
                  <a:srgbClr val="3F3F3F"/>
                </a:solidFill>
                <a:latin typeface="Calibri"/>
                <a:ea typeface="Calibri"/>
                <a:cs typeface="Calibri"/>
                <a:sym typeface="Calibri"/>
              </a:defRPr>
            </a:lvl2pPr>
            <a:lvl3pPr indent="-295275" lvl="2" marL="13716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3pPr>
            <a:lvl4pPr indent="-295275" lvl="3" marL="18288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4pPr>
            <a:lvl5pPr indent="-295275" lvl="4" marL="22860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5pPr>
            <a:lvl6pPr indent="-295275" lvl="5" marL="27432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6pPr>
            <a:lvl7pPr indent="-295275" lvl="6" marL="32004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7pPr>
            <a:lvl8pPr indent="-295275" lvl="7" marL="36576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8pPr>
            <a:lvl9pPr indent="-295275" lvl="8" marL="4114800" marR="0" rtl="0" algn="l">
              <a:lnSpc>
                <a:spcPct val="90000"/>
              </a:lnSpc>
              <a:spcBef>
                <a:spcPts val="300"/>
              </a:spcBef>
              <a:spcAft>
                <a:spcPts val="30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9pPr>
          </a:lstStyle>
          <a:p/>
        </p:txBody>
      </p:sp>
      <p:sp>
        <p:nvSpPr>
          <p:cNvPr id="10" name="Google Shape;10;p19"/>
          <p:cNvSpPr txBox="1"/>
          <p:nvPr>
            <p:ph idx="10" type="dt"/>
          </p:nvPr>
        </p:nvSpPr>
        <p:spPr>
          <a:xfrm>
            <a:off x="822961" y="4844839"/>
            <a:ext cx="1854203"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675"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9"/>
          <p:cNvSpPr txBox="1"/>
          <p:nvPr>
            <p:ph idx="11" type="ftr"/>
          </p:nvPr>
        </p:nvSpPr>
        <p:spPr>
          <a:xfrm>
            <a:off x="2764639" y="4844839"/>
            <a:ext cx="3617103"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675"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2" type="sldNum"/>
          </p:nvPr>
        </p:nvSpPr>
        <p:spPr>
          <a:xfrm>
            <a:off x="7425344" y="4844839"/>
            <a:ext cx="984019"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1pPr>
            <a:lvl2pPr indent="0" lvl="1" marL="0" marR="0" rtl="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2pPr>
            <a:lvl3pPr indent="0" lvl="2" marL="0" marR="0" rtl="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3pPr>
            <a:lvl4pPr indent="0" lvl="3" marL="0" marR="0" rtl="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4pPr>
            <a:lvl5pPr indent="0" lvl="4" marL="0" marR="0" rtl="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5pPr>
            <a:lvl6pPr indent="0" lvl="5" marL="0" marR="0" rtl="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6pPr>
            <a:lvl7pPr indent="0" lvl="6" marL="0" marR="0" rtl="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7pPr>
            <a:lvl8pPr indent="0" lvl="7" marL="0" marR="0" rtl="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8pPr>
            <a:lvl9pPr indent="0" lvl="8" marL="0" marR="0" rtl="0" algn="r">
              <a:spcBef>
                <a:spcPts val="0"/>
              </a:spcBef>
              <a:spcAft>
                <a:spcPts val="0"/>
              </a:spcAft>
              <a:buClr>
                <a:srgbClr val="FFFFFF"/>
              </a:buClr>
              <a:buSzPts val="788"/>
              <a:buFont typeface="Calibri"/>
              <a:buNone/>
              <a:defRPr b="0" i="0" sz="788"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13" name="Google Shape;13;p19"/>
          <p:cNvCxnSpPr/>
          <p:nvPr/>
        </p:nvCxnSpPr>
        <p:spPr>
          <a:xfrm>
            <a:off x="895149" y="1303384"/>
            <a:ext cx="747522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hyperlink" Target="https://www.offshootsinc.com/2018/11/05/case-study-pinehurst-hotel-dry-cleaner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image" Target="../media/image6.jpg"/><Relationship Id="rId5" Type="http://schemas.openxmlformats.org/officeDocument/2006/relationships/image" Target="../media/image2.jpg"/><Relationship Id="rId6" Type="http://schemas.openxmlformats.org/officeDocument/2006/relationships/image" Target="../media/image10.jpg"/><Relationship Id="rId7"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5.png"/><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txBox="1"/>
          <p:nvPr>
            <p:ph type="ctrTitle"/>
          </p:nvPr>
        </p:nvSpPr>
        <p:spPr>
          <a:xfrm>
            <a:off x="822960" y="569214"/>
            <a:ext cx="7543800" cy="2674620"/>
          </a:xfrm>
          <a:prstGeom prst="rect">
            <a:avLst/>
          </a:prstGeom>
          <a:noFill/>
          <a:ln>
            <a:noFill/>
          </a:ln>
        </p:spPr>
        <p:txBody>
          <a:bodyPr anchorCtr="0" anchor="b" bIns="91425" lIns="91425" spcFirstLastPara="1" rIns="91425" wrap="square" tIns="91425">
            <a:normAutofit/>
          </a:bodyPr>
          <a:lstStyle/>
          <a:p>
            <a:pPr indent="0" lvl="0" marL="0" rtl="0" algn="ctr">
              <a:lnSpc>
                <a:spcPct val="85000"/>
              </a:lnSpc>
              <a:spcBef>
                <a:spcPts val="0"/>
              </a:spcBef>
              <a:spcAft>
                <a:spcPts val="0"/>
              </a:spcAft>
              <a:buClr>
                <a:srgbClr val="262626"/>
              </a:buClr>
              <a:buSzPts val="5400"/>
              <a:buFont typeface="Calibri"/>
              <a:buNone/>
            </a:pPr>
            <a:r>
              <a:rPr lang="en" sz="5400"/>
              <a:t>Phytoremediation of soils contaminated by organics.</a:t>
            </a:r>
            <a:endParaRPr sz="5400"/>
          </a:p>
        </p:txBody>
      </p:sp>
      <p:sp>
        <p:nvSpPr>
          <p:cNvPr id="106" name="Google Shape;106;p1"/>
          <p:cNvSpPr txBox="1"/>
          <p:nvPr>
            <p:ph idx="1" type="subTitle"/>
          </p:nvPr>
        </p:nvSpPr>
        <p:spPr>
          <a:xfrm>
            <a:off x="825038" y="3341716"/>
            <a:ext cx="7543800" cy="857250"/>
          </a:xfrm>
          <a:prstGeom prst="rect">
            <a:avLst/>
          </a:prstGeom>
          <a:noFill/>
          <a:ln>
            <a:noFill/>
          </a:ln>
        </p:spPr>
        <p:txBody>
          <a:bodyPr anchorCtr="0" anchor="t" bIns="91425" lIns="91425" spcFirstLastPara="1" rIns="91425" wrap="square" tIns="91425">
            <a:normAutofit/>
          </a:bodyPr>
          <a:lstStyle/>
          <a:p>
            <a:pPr indent="0" lvl="0" marL="0" rtl="0" algn="ctr">
              <a:lnSpc>
                <a:spcPct val="90000"/>
              </a:lnSpc>
              <a:spcBef>
                <a:spcPts val="0"/>
              </a:spcBef>
              <a:spcAft>
                <a:spcPts val="0"/>
              </a:spcAft>
              <a:buSzPts val="1800"/>
              <a:buNone/>
            </a:pPr>
            <a:r>
              <a:rPr lang="en"/>
              <a:t>BIOREMEDIATION AND PHYTOREMEDIATION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0"/>
          <p:cNvSpPr txBox="1"/>
          <p:nvPr>
            <p:ph type="title"/>
          </p:nvPr>
        </p:nvSpPr>
        <p:spPr>
          <a:xfrm>
            <a:off x="311700" y="340242"/>
            <a:ext cx="8520600" cy="677483"/>
          </a:xfrm>
          <a:prstGeom prst="rect">
            <a:avLst/>
          </a:prstGeom>
          <a:noFill/>
          <a:ln>
            <a:noFill/>
          </a:ln>
        </p:spPr>
        <p:txBody>
          <a:bodyPr anchorCtr="0" anchor="t" bIns="91425" lIns="91425" spcFirstLastPara="1" rIns="91425" wrap="square" tIns="91425">
            <a:normAutofit fontScale="90000"/>
          </a:bodyPr>
          <a:lstStyle/>
          <a:p>
            <a:pPr indent="0" lvl="0" marL="0" rtl="0" algn="l">
              <a:lnSpc>
                <a:spcPct val="85000"/>
              </a:lnSpc>
              <a:spcBef>
                <a:spcPts val="0"/>
              </a:spcBef>
              <a:spcAft>
                <a:spcPts val="0"/>
              </a:spcAft>
              <a:buClr>
                <a:srgbClr val="3F3F3F"/>
              </a:buClr>
              <a:buSzPct val="86419"/>
              <a:buFont typeface="Calibri"/>
              <a:buNone/>
            </a:pPr>
            <a:r>
              <a:rPr lang="en"/>
              <a:t>Case study: US Coast Guard former fuel storage facility (Kennan and Kirkwood 2015)</a:t>
            </a:r>
            <a:br>
              <a:rPr lang="en"/>
            </a:br>
            <a:endParaRPr/>
          </a:p>
        </p:txBody>
      </p:sp>
      <p:pic>
        <p:nvPicPr>
          <p:cNvPr descr="Case Study Photograph Examples" id="172" name="Google Shape;172;p10"/>
          <p:cNvPicPr preferRelativeResize="0"/>
          <p:nvPr/>
        </p:nvPicPr>
        <p:blipFill rotWithShape="1">
          <a:blip r:embed="rId3">
            <a:alphaModFix/>
          </a:blip>
          <a:srcRect b="0" l="10148" r="10145" t="0"/>
          <a:stretch/>
        </p:blipFill>
        <p:spPr>
          <a:xfrm>
            <a:off x="0" y="1429298"/>
            <a:ext cx="6081823" cy="3714202"/>
          </a:xfrm>
          <a:prstGeom prst="rect">
            <a:avLst/>
          </a:prstGeom>
          <a:noFill/>
          <a:ln>
            <a:noFill/>
          </a:ln>
        </p:spPr>
      </p:pic>
      <p:sp>
        <p:nvSpPr>
          <p:cNvPr id="173" name="Google Shape;173;p10"/>
          <p:cNvSpPr txBox="1"/>
          <p:nvPr>
            <p:ph idx="1" type="body"/>
          </p:nvPr>
        </p:nvSpPr>
        <p:spPr>
          <a:xfrm>
            <a:off x="5964865" y="2123511"/>
            <a:ext cx="2867435" cy="2246470"/>
          </a:xfrm>
          <a:prstGeom prst="rect">
            <a:avLst/>
          </a:prstGeom>
          <a:noFill/>
          <a:ln>
            <a:noFill/>
          </a:ln>
        </p:spPr>
        <p:txBody>
          <a:bodyPr anchorCtr="0" anchor="t" bIns="91425" lIns="91425" spcFirstLastPara="1" rIns="91425" wrap="square" tIns="91425">
            <a:normAutofit fontScale="92500" lnSpcReduction="10000"/>
          </a:bodyPr>
          <a:lstStyle/>
          <a:p>
            <a:pPr indent="-342900" lvl="0" marL="457200" rtl="0" algn="l">
              <a:lnSpc>
                <a:spcPct val="90000"/>
              </a:lnSpc>
              <a:spcBef>
                <a:spcPts val="0"/>
              </a:spcBef>
              <a:spcAft>
                <a:spcPts val="0"/>
              </a:spcAft>
              <a:buClr>
                <a:schemeClr val="dk1"/>
              </a:buClr>
              <a:buSzPct val="102418"/>
              <a:buFont typeface="Arial"/>
              <a:buChar char="•"/>
            </a:pPr>
            <a:r>
              <a:rPr lang="en" sz="1900">
                <a:solidFill>
                  <a:schemeClr val="dk1"/>
                </a:solidFill>
              </a:rPr>
              <a:t>Contaminants: BTEX, TPH, MTBE and PAH.</a:t>
            </a:r>
            <a:endParaRPr/>
          </a:p>
          <a:p>
            <a:pPr indent="0" lvl="0" marL="114300" rtl="0" algn="l">
              <a:lnSpc>
                <a:spcPct val="90000"/>
              </a:lnSpc>
              <a:spcBef>
                <a:spcPts val="0"/>
              </a:spcBef>
              <a:spcAft>
                <a:spcPts val="0"/>
              </a:spcAft>
              <a:buClr>
                <a:srgbClr val="3F3F3F"/>
              </a:buClr>
              <a:buSzPct val="108108"/>
              <a:buNone/>
            </a:pPr>
            <a:r>
              <a:t/>
            </a:r>
            <a:endParaRPr sz="1800">
              <a:solidFill>
                <a:schemeClr val="dk1"/>
              </a:solidFill>
            </a:endParaRPr>
          </a:p>
          <a:p>
            <a:pPr indent="-342900" lvl="0" marL="457200" rtl="0" algn="l">
              <a:lnSpc>
                <a:spcPct val="90000"/>
              </a:lnSpc>
              <a:spcBef>
                <a:spcPts val="0"/>
              </a:spcBef>
              <a:spcAft>
                <a:spcPts val="0"/>
              </a:spcAft>
              <a:buClr>
                <a:schemeClr val="dk1"/>
              </a:buClr>
              <a:buSzPct val="102418"/>
              <a:buFont typeface="Arial"/>
              <a:buChar char="•"/>
            </a:pPr>
            <a:r>
              <a:rPr lang="en" sz="1900">
                <a:solidFill>
                  <a:schemeClr val="dk1"/>
                </a:solidFill>
              </a:rPr>
              <a:t>Plants established: Hybrid poplar, Willow and Loblolly Pine.</a:t>
            </a:r>
            <a:endParaRPr/>
          </a:p>
          <a:p>
            <a:pPr indent="0" lvl="0" marL="114300" rtl="0" algn="l">
              <a:lnSpc>
                <a:spcPct val="90000"/>
              </a:lnSpc>
              <a:spcBef>
                <a:spcPts val="0"/>
              </a:spcBef>
              <a:spcAft>
                <a:spcPts val="0"/>
              </a:spcAft>
              <a:buClr>
                <a:srgbClr val="3F3F3F"/>
              </a:buClr>
              <a:buSzPct val="108108"/>
              <a:buNone/>
            </a:pPr>
            <a:r>
              <a:t/>
            </a:r>
            <a:endParaRPr sz="1800">
              <a:solidFill>
                <a:schemeClr val="dk1"/>
              </a:solidFill>
            </a:endParaRPr>
          </a:p>
          <a:p>
            <a:pPr indent="-342900" lvl="0" marL="457200" rtl="0" algn="l">
              <a:lnSpc>
                <a:spcPct val="90000"/>
              </a:lnSpc>
              <a:spcBef>
                <a:spcPts val="0"/>
              </a:spcBef>
              <a:spcAft>
                <a:spcPts val="0"/>
              </a:spcAft>
              <a:buClr>
                <a:schemeClr val="dk1"/>
              </a:buClr>
              <a:buSzPct val="102418"/>
              <a:buFont typeface="Arial"/>
              <a:buChar char="•"/>
            </a:pPr>
            <a:r>
              <a:rPr lang="en" sz="1900">
                <a:solidFill>
                  <a:schemeClr val="dk1"/>
                </a:solidFill>
              </a:rPr>
              <a:t>Established between 2006-2007.</a:t>
            </a:r>
            <a:endParaRPr/>
          </a:p>
          <a:p>
            <a:pPr indent="0" lvl="0" marL="114300" rtl="0" algn="l">
              <a:lnSpc>
                <a:spcPct val="90000"/>
              </a:lnSpc>
              <a:spcBef>
                <a:spcPts val="0"/>
              </a:spcBef>
              <a:spcAft>
                <a:spcPts val="0"/>
              </a:spcAft>
              <a:buSzPct val="129729"/>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https://lh4.googleusercontent.com/j-w5g13zPp4ZRVHWe-oFtvx3Mbbw13w9QuZcALMllaQZtt63XULWXoc7jCu2vi0dx_JlwMLgORLpcl3CURSek_Xe8m5mNSCjaW3I2E7lJrbGSq5NJCaavKuZnB7hMaxQ5iY2i7OCXPMlM3vdMJFK4b_BcZEG" id="178" name="Google Shape;178;p11"/>
          <p:cNvPicPr preferRelativeResize="0"/>
          <p:nvPr/>
        </p:nvPicPr>
        <p:blipFill rotWithShape="1">
          <a:blip r:embed="rId3">
            <a:alphaModFix/>
          </a:blip>
          <a:srcRect b="0" l="0" r="0" t="0"/>
          <a:stretch/>
        </p:blipFill>
        <p:spPr>
          <a:xfrm>
            <a:off x="768899" y="152022"/>
            <a:ext cx="7673351" cy="46326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https://lh4.googleusercontent.com/51Ss4r7449k0f0yv1BYGY9IJKcFO7VuMfo2litVCoDnYigQuMO95B0UD10o3CsV19jeU7GP6i7S500ciYKNrRpJ6a5ZUw4G0HWqdHuQp_sFQPSBL03McwesBG4NSke22tk2OfIVonwG-chcLFdex9BGpxoh-" id="183" name="Google Shape;183;p12"/>
          <p:cNvPicPr preferRelativeResize="0"/>
          <p:nvPr/>
        </p:nvPicPr>
        <p:blipFill rotWithShape="1">
          <a:blip r:embed="rId3">
            <a:alphaModFix/>
          </a:blip>
          <a:srcRect b="0" l="0" r="0" t="0"/>
          <a:stretch/>
        </p:blipFill>
        <p:spPr>
          <a:xfrm>
            <a:off x="739481" y="72033"/>
            <a:ext cx="7660240" cy="46056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3"/>
          <p:cNvSpPr txBox="1"/>
          <p:nvPr>
            <p:ph type="title"/>
          </p:nvPr>
        </p:nvSpPr>
        <p:spPr>
          <a:xfrm>
            <a:off x="311700" y="338699"/>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85000"/>
              </a:lnSpc>
              <a:spcBef>
                <a:spcPts val="0"/>
              </a:spcBef>
              <a:spcAft>
                <a:spcPts val="0"/>
              </a:spcAft>
              <a:buClr>
                <a:srgbClr val="3F3F3F"/>
              </a:buClr>
              <a:buSzPct val="86419"/>
              <a:buFont typeface="Calibri"/>
              <a:buNone/>
            </a:pPr>
            <a:r>
              <a:rPr lang="en"/>
              <a:t>Experiment: Remediation of pesticides (Mamirova et al. 2020)</a:t>
            </a:r>
            <a:endParaRPr/>
          </a:p>
        </p:txBody>
      </p:sp>
      <p:sp>
        <p:nvSpPr>
          <p:cNvPr id="189" name="Google Shape;189;p13"/>
          <p:cNvSpPr/>
          <p:nvPr/>
        </p:nvSpPr>
        <p:spPr>
          <a:xfrm>
            <a:off x="311700" y="1587156"/>
            <a:ext cx="7875370" cy="3139321"/>
          </a:xfrm>
          <a:prstGeom prst="rect">
            <a:avLst/>
          </a:prstGeom>
          <a:noFill/>
          <a:ln>
            <a:noFill/>
          </a:ln>
        </p:spPr>
        <p:txBody>
          <a:bodyPr anchorCtr="0" anchor="t" bIns="45700" lIns="91425" spcFirstLastPara="1" rIns="91425" wrap="square" tIns="45700">
            <a:spAutoFit/>
          </a:bodyPr>
          <a:lstStyle/>
          <a:p>
            <a:pPr indent="-114300" lvl="0" marL="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Using </a:t>
            </a:r>
            <a:r>
              <a:rPr b="0" i="1" lang="en" sz="1800" u="none" cap="none" strike="noStrike">
                <a:solidFill>
                  <a:srgbClr val="000000"/>
                </a:solidFill>
                <a:latin typeface="Calibri"/>
                <a:ea typeface="Calibri"/>
                <a:cs typeface="Calibri"/>
                <a:sym typeface="Calibri"/>
              </a:rPr>
              <a:t>Miscanthus sinensis </a:t>
            </a:r>
            <a:r>
              <a:rPr b="0" i="0" lang="en" sz="1800" u="none" cap="none" strike="noStrike">
                <a:solidFill>
                  <a:srgbClr val="000000"/>
                </a:solidFill>
                <a:latin typeface="Calibri"/>
                <a:ea typeface="Calibri"/>
                <a:cs typeface="Calibri"/>
                <a:sym typeface="Calibri"/>
              </a:rPr>
              <a:t>to remediate soil polluted with pesticides in a pot experiment.</a:t>
            </a:r>
            <a:endParaRPr/>
          </a:p>
          <a:p>
            <a:pPr indent="0" lvl="0" marL="0" marR="0" rtl="0" algn="l">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114300" lvl="0" marL="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The introduction of soil amendments improved the growth parameters of </a:t>
            </a:r>
            <a:r>
              <a:rPr b="0" i="1" lang="en" sz="1800" u="none" cap="none" strike="noStrike">
                <a:solidFill>
                  <a:srgbClr val="000000"/>
                </a:solidFill>
                <a:latin typeface="Calibri"/>
                <a:ea typeface="Calibri"/>
                <a:cs typeface="Calibri"/>
                <a:sym typeface="Calibri"/>
              </a:rPr>
              <a:t>M. sinensis</a:t>
            </a:r>
            <a:r>
              <a:rPr b="0" i="0" lang="en" sz="1800" u="none" cap="none" strike="noStrike">
                <a:solidFill>
                  <a:srgbClr val="000000"/>
                </a:solidFill>
                <a:latin typeface="Calibri"/>
                <a:ea typeface="Calibri"/>
                <a:cs typeface="Calibri"/>
                <a:sym typeface="Calibri"/>
              </a:rPr>
              <a:t>. </a:t>
            </a:r>
            <a:endParaRPr/>
          </a:p>
          <a:p>
            <a:pPr indent="0" lvl="0" marL="0" marR="0" rtl="0" algn="l">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114300" lvl="0" marL="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The addition of Tween 20 enhanced the absorption and transmigration to aboveground biomass.</a:t>
            </a:r>
            <a:endParaRPr/>
          </a:p>
          <a:p>
            <a:pPr indent="0" lvl="0" marL="0" marR="0" rtl="0" algn="l">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114300" lvl="0" marL="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The effect was due to the reduction of the hydrophobicity which made pesticides more bioavailable for the plant.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https://lh6.googleusercontent.com/QRpv5Zv8g8Jt_DHRhtCCUaf1T5UT-IZQ1YlXroZRvj7G6YtNWRcsZ9xE-PYXpdMHxmWjZxMWeRLfjgk3xa4Hy8FBERnVz9t5tHEomJgbfUeSbpLWkuwHFNi0Nmm-cVqaNzPMGpxmVpp_Z61mS99M0JKBMirC" id="194" name="Google Shape;194;p14"/>
          <p:cNvPicPr preferRelativeResize="0"/>
          <p:nvPr/>
        </p:nvPicPr>
        <p:blipFill rotWithShape="1">
          <a:blip r:embed="rId3">
            <a:alphaModFix/>
          </a:blip>
          <a:srcRect b="0" l="0" r="0" t="0"/>
          <a:stretch/>
        </p:blipFill>
        <p:spPr>
          <a:xfrm>
            <a:off x="978196" y="85061"/>
            <a:ext cx="7262037" cy="46808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5"/>
          <p:cNvSpPr txBox="1"/>
          <p:nvPr>
            <p:ph type="title"/>
          </p:nvPr>
        </p:nvSpPr>
        <p:spPr>
          <a:xfrm>
            <a:off x="311700" y="445025"/>
            <a:ext cx="5451147"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85000"/>
              </a:lnSpc>
              <a:spcBef>
                <a:spcPts val="0"/>
              </a:spcBef>
              <a:spcAft>
                <a:spcPts val="0"/>
              </a:spcAft>
              <a:buClr>
                <a:srgbClr val="3F3F3F"/>
              </a:buClr>
              <a:buSzPct val="86419"/>
              <a:buFont typeface="Calibri"/>
              <a:buNone/>
            </a:pPr>
            <a:r>
              <a:rPr lang="en"/>
              <a:t>Case study: Pinehurst Hotel Dry Cleaners </a:t>
            </a:r>
            <a:endParaRPr/>
          </a:p>
        </p:txBody>
      </p:sp>
      <p:sp>
        <p:nvSpPr>
          <p:cNvPr id="200" name="Google Shape;200;p15"/>
          <p:cNvSpPr txBox="1"/>
          <p:nvPr>
            <p:ph idx="1" type="body"/>
          </p:nvPr>
        </p:nvSpPr>
        <p:spPr>
          <a:xfrm>
            <a:off x="311700" y="1520455"/>
            <a:ext cx="4324095" cy="3048419"/>
          </a:xfrm>
          <a:prstGeom prst="rect">
            <a:avLst/>
          </a:prstGeom>
          <a:noFill/>
          <a:ln>
            <a:noFill/>
          </a:ln>
        </p:spPr>
        <p:txBody>
          <a:bodyPr anchorCtr="0" anchor="t" bIns="91425" lIns="91425" spcFirstLastPara="1" rIns="91425" wrap="square" tIns="91425">
            <a:normAutofit/>
          </a:bodyPr>
          <a:lstStyle/>
          <a:p>
            <a:pPr indent="-342900" lvl="0" marL="457200" rtl="0" algn="l">
              <a:lnSpc>
                <a:spcPct val="90000"/>
              </a:lnSpc>
              <a:spcBef>
                <a:spcPts val="0"/>
              </a:spcBef>
              <a:spcAft>
                <a:spcPts val="0"/>
              </a:spcAft>
              <a:buClr>
                <a:srgbClr val="3F3F3F"/>
              </a:buClr>
              <a:buSzPts val="1800"/>
              <a:buFont typeface="Arial"/>
              <a:buChar char="•"/>
            </a:pPr>
            <a:r>
              <a:rPr lang="en" sz="1800"/>
              <a:t>Pinehurst Hotel Cleaners was a dry cleaning and laundry facility for the former Pinehurst Hotel and operated from the 1930’s until the 1970’s. </a:t>
            </a:r>
            <a:endParaRPr/>
          </a:p>
          <a:p>
            <a:pPr indent="-228600" lvl="0" marL="457200" rtl="0" algn="l">
              <a:lnSpc>
                <a:spcPct val="90000"/>
              </a:lnSpc>
              <a:spcBef>
                <a:spcPts val="0"/>
              </a:spcBef>
              <a:spcAft>
                <a:spcPts val="0"/>
              </a:spcAft>
              <a:buClr>
                <a:srgbClr val="3F3F3F"/>
              </a:buClr>
              <a:buSzPts val="1800"/>
              <a:buFont typeface="Arial"/>
              <a:buNone/>
            </a:pPr>
            <a:r>
              <a:t/>
            </a:r>
            <a:endParaRPr sz="1800"/>
          </a:p>
          <a:p>
            <a:pPr indent="-342900" lvl="0" marL="457200" rtl="0" algn="l">
              <a:lnSpc>
                <a:spcPct val="90000"/>
              </a:lnSpc>
              <a:spcBef>
                <a:spcPts val="0"/>
              </a:spcBef>
              <a:spcAft>
                <a:spcPts val="0"/>
              </a:spcAft>
              <a:buClr>
                <a:srgbClr val="3F3F3F"/>
              </a:buClr>
              <a:buSzPts val="1800"/>
              <a:buFont typeface="Arial"/>
              <a:buChar char="•"/>
            </a:pPr>
            <a:r>
              <a:rPr lang="en" sz="1800"/>
              <a:t>Contamination was identified during a due diligence assessment on an adjacent property. </a:t>
            </a:r>
            <a:endParaRPr/>
          </a:p>
        </p:txBody>
      </p:sp>
      <p:pic>
        <p:nvPicPr>
          <p:cNvPr descr="https://378s0e17jjre1hmkr5uyskw1-wpengine.netdna-ssl.com/wp-content/uploads/2018/11/Pinehurst-Site-Plan-case-study-offshoots-phytoremediation-landscape-790x1024.jpg" id="201" name="Google Shape;201;p15"/>
          <p:cNvPicPr preferRelativeResize="0"/>
          <p:nvPr/>
        </p:nvPicPr>
        <p:blipFill rotWithShape="1">
          <a:blip r:embed="rId3">
            <a:alphaModFix/>
          </a:blip>
          <a:srcRect b="0" l="0" r="0" t="0"/>
          <a:stretch/>
        </p:blipFill>
        <p:spPr>
          <a:xfrm>
            <a:off x="5443868" y="126048"/>
            <a:ext cx="3588155" cy="4650975"/>
          </a:xfrm>
          <a:prstGeom prst="rect">
            <a:avLst/>
          </a:prstGeom>
          <a:noFill/>
          <a:ln>
            <a:noFill/>
          </a:ln>
        </p:spPr>
      </p:pic>
      <p:sp>
        <p:nvSpPr>
          <p:cNvPr id="202" name="Google Shape;202;p15"/>
          <p:cNvSpPr/>
          <p:nvPr/>
        </p:nvSpPr>
        <p:spPr>
          <a:xfrm>
            <a:off x="0" y="4315358"/>
            <a:ext cx="4572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https://www.offshootsinc.com/2018/11/05/case-study-pinehurst-hotel-dry-cleaners/</a:t>
            </a:r>
            <a:r>
              <a:rPr b="0" i="0" lang="en" sz="1200" u="none" cap="none" strike="noStrike">
                <a:solidFill>
                  <a:schemeClr val="dk1"/>
                </a:solidFill>
                <a:latin typeface="Calibri"/>
                <a:ea typeface="Calibri"/>
                <a:cs typeface="Calibri"/>
                <a:sym typeface="Calibri"/>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85000"/>
              </a:lnSpc>
              <a:spcBef>
                <a:spcPts val="0"/>
              </a:spcBef>
              <a:spcAft>
                <a:spcPts val="0"/>
              </a:spcAft>
              <a:buClr>
                <a:srgbClr val="3F3F3F"/>
              </a:buClr>
              <a:buSzPct val="86419"/>
              <a:buFont typeface="Calibri"/>
              <a:buNone/>
            </a:pPr>
            <a:r>
              <a:rPr lang="en"/>
              <a:t>Case study: Pinehurst Hotel Dry Cleaners </a:t>
            </a:r>
            <a:endParaRPr/>
          </a:p>
        </p:txBody>
      </p:sp>
      <p:sp>
        <p:nvSpPr>
          <p:cNvPr id="208" name="Google Shape;208;p16"/>
          <p:cNvSpPr txBox="1"/>
          <p:nvPr>
            <p:ph idx="1" type="body"/>
          </p:nvPr>
        </p:nvSpPr>
        <p:spPr>
          <a:xfrm>
            <a:off x="311700" y="1477925"/>
            <a:ext cx="8520600" cy="3090949"/>
          </a:xfrm>
          <a:prstGeom prst="rect">
            <a:avLst/>
          </a:prstGeom>
          <a:noFill/>
          <a:ln>
            <a:noFill/>
          </a:ln>
        </p:spPr>
        <p:txBody>
          <a:bodyPr anchorCtr="0" anchor="t" bIns="91425" lIns="91425" spcFirstLastPara="1" rIns="91425" wrap="square" tIns="91425">
            <a:normAutofit lnSpcReduction="10000"/>
          </a:bodyPr>
          <a:lstStyle/>
          <a:p>
            <a:pPr indent="-228600" lvl="0" marL="457200" rtl="0" algn="l">
              <a:lnSpc>
                <a:spcPct val="90000"/>
              </a:lnSpc>
              <a:spcBef>
                <a:spcPts val="0"/>
              </a:spcBef>
              <a:spcAft>
                <a:spcPts val="0"/>
              </a:spcAft>
              <a:buSzPts val="1800"/>
              <a:buNone/>
            </a:pPr>
            <a:r>
              <a:t/>
            </a:r>
            <a:endParaRPr sz="1800">
              <a:solidFill>
                <a:schemeClr val="dk1"/>
              </a:solidFill>
            </a:endParaRPr>
          </a:p>
          <a:p>
            <a:pPr indent="-342900" lvl="0" marL="457200" rtl="0" algn="l">
              <a:lnSpc>
                <a:spcPct val="90000"/>
              </a:lnSpc>
              <a:spcBef>
                <a:spcPts val="0"/>
              </a:spcBef>
              <a:spcAft>
                <a:spcPts val="0"/>
              </a:spcAft>
              <a:buSzPts val="1800"/>
              <a:buChar char="●"/>
            </a:pPr>
            <a:r>
              <a:rPr lang="en" sz="1800">
                <a:solidFill>
                  <a:schemeClr val="dk1"/>
                </a:solidFill>
              </a:rPr>
              <a:t>Beginning in 2008, 750 tons of contaminated soil were excavated at the plume source and treated on site using a mobile steam distillation unit.  Additionally, zero valent iron was added near the plume source to help breakdown contaminants.</a:t>
            </a:r>
            <a:endParaRPr/>
          </a:p>
          <a:p>
            <a:pPr indent="-228600" lvl="0" marL="457200" rtl="0" algn="l">
              <a:lnSpc>
                <a:spcPct val="90000"/>
              </a:lnSpc>
              <a:spcBef>
                <a:spcPts val="0"/>
              </a:spcBef>
              <a:spcAft>
                <a:spcPts val="0"/>
              </a:spcAft>
              <a:buSzPts val="1800"/>
              <a:buNone/>
            </a:pPr>
            <a:r>
              <a:t/>
            </a:r>
            <a:endParaRPr sz="1800">
              <a:solidFill>
                <a:schemeClr val="dk1"/>
              </a:solidFill>
            </a:endParaRPr>
          </a:p>
          <a:p>
            <a:pPr indent="-342900" lvl="0" marL="457200" rtl="0" algn="l">
              <a:lnSpc>
                <a:spcPct val="90000"/>
              </a:lnSpc>
              <a:spcBef>
                <a:spcPts val="0"/>
              </a:spcBef>
              <a:spcAft>
                <a:spcPts val="0"/>
              </a:spcAft>
              <a:buSzPts val="1800"/>
              <a:buChar char="●"/>
            </a:pPr>
            <a:r>
              <a:rPr lang="en" sz="1800">
                <a:solidFill>
                  <a:schemeClr val="dk1"/>
                </a:solidFill>
              </a:rPr>
              <a:t>Between 2008 - 2010, hybrid poplars and willows were planted with iron (zero valent) amendment in soil and </a:t>
            </a:r>
            <a:r>
              <a:rPr lang="en" sz="1800">
                <a:solidFill>
                  <a:schemeClr val="dk1"/>
                </a:solidFill>
              </a:rPr>
              <a:t>groundwater</a:t>
            </a:r>
            <a:r>
              <a:rPr lang="en" sz="1800">
                <a:solidFill>
                  <a:schemeClr val="dk1"/>
                </a:solidFill>
              </a:rPr>
              <a:t> contaminated with chlorinated hydrocarbons: PCE and TCE, and petroleum contaminant: Benzene and Xylenes.</a:t>
            </a:r>
            <a:endParaRPr/>
          </a:p>
          <a:p>
            <a:pPr indent="-228600" lvl="0" marL="457200" rtl="0" algn="l">
              <a:lnSpc>
                <a:spcPct val="90000"/>
              </a:lnSpc>
              <a:spcBef>
                <a:spcPts val="0"/>
              </a:spcBef>
              <a:spcAft>
                <a:spcPts val="0"/>
              </a:spcAft>
              <a:buSzPts val="1800"/>
              <a:buNone/>
            </a:pPr>
            <a:r>
              <a:t/>
            </a:r>
            <a:endParaRPr sz="1800">
              <a:solidFill>
                <a:schemeClr val="dk1"/>
              </a:solidFill>
            </a:endParaRPr>
          </a:p>
          <a:p>
            <a:pPr indent="-342900" lvl="0" marL="457200" rtl="0" algn="l">
              <a:lnSpc>
                <a:spcPct val="90000"/>
              </a:lnSpc>
              <a:spcBef>
                <a:spcPts val="0"/>
              </a:spcBef>
              <a:spcAft>
                <a:spcPts val="0"/>
              </a:spcAft>
              <a:buSzPts val="1800"/>
              <a:buChar char="●"/>
            </a:pPr>
            <a:r>
              <a:rPr lang="en" sz="1800">
                <a:solidFill>
                  <a:schemeClr val="dk1"/>
                </a:solidFill>
              </a:rPr>
              <a:t>The phytotechnology plantings provided hydraulic control of the contaminated plume discharged by the dry cleaning and prevented discharge of dry-cleaning solvents to a nearby surface-water stream. </a:t>
            </a:r>
            <a:endParaRPr/>
          </a:p>
          <a:p>
            <a:pPr indent="-228600" lvl="0" marL="457200" rtl="0" algn="l">
              <a:lnSpc>
                <a:spcPct val="90000"/>
              </a:lnSpc>
              <a:spcBef>
                <a:spcPts val="0"/>
              </a:spcBef>
              <a:spcAft>
                <a:spcPts val="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https://www.offshootsinc.com/wp-content/uploads/2018/08/1-Pinehurst-case-study-offshoots-phytoremediation-AreaA-Before-600x403.jpg" id="213" name="Google Shape;213;p17"/>
          <p:cNvPicPr preferRelativeResize="0"/>
          <p:nvPr/>
        </p:nvPicPr>
        <p:blipFill rotWithShape="1">
          <a:blip r:embed="rId3">
            <a:alphaModFix/>
          </a:blip>
          <a:srcRect b="0" l="0" r="0" t="0"/>
          <a:stretch/>
        </p:blipFill>
        <p:spPr>
          <a:xfrm>
            <a:off x="251268" y="226051"/>
            <a:ext cx="2343076" cy="1573767"/>
          </a:xfrm>
          <a:prstGeom prst="rect">
            <a:avLst/>
          </a:prstGeom>
          <a:noFill/>
          <a:ln>
            <a:noFill/>
          </a:ln>
        </p:spPr>
      </p:pic>
      <p:sp>
        <p:nvSpPr>
          <p:cNvPr id="214" name="Google Shape;214;p17"/>
          <p:cNvSpPr txBox="1"/>
          <p:nvPr/>
        </p:nvSpPr>
        <p:spPr>
          <a:xfrm>
            <a:off x="383739" y="1799818"/>
            <a:ext cx="207813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Area before phytoremediation</a:t>
            </a:r>
            <a:endParaRPr/>
          </a:p>
        </p:txBody>
      </p:sp>
      <p:pic>
        <p:nvPicPr>
          <p:cNvPr descr="https://www.offshootsinc.com/wp-content/uploads/2018/08/2-Pinehurst-case-study-offshoots-phytoremediation-AreaA-2008-600x410.jpg" id="215" name="Google Shape;215;p17"/>
          <p:cNvPicPr preferRelativeResize="0"/>
          <p:nvPr/>
        </p:nvPicPr>
        <p:blipFill rotWithShape="1">
          <a:blip r:embed="rId4">
            <a:alphaModFix/>
          </a:blip>
          <a:srcRect b="0" l="0" r="0" t="0"/>
          <a:stretch/>
        </p:blipFill>
        <p:spPr>
          <a:xfrm>
            <a:off x="2945217" y="244026"/>
            <a:ext cx="2276769" cy="1555792"/>
          </a:xfrm>
          <a:prstGeom prst="rect">
            <a:avLst/>
          </a:prstGeom>
          <a:noFill/>
          <a:ln>
            <a:noFill/>
          </a:ln>
        </p:spPr>
      </p:pic>
      <p:sp>
        <p:nvSpPr>
          <p:cNvPr id="216" name="Google Shape;216;p17"/>
          <p:cNvSpPr txBox="1"/>
          <p:nvPr/>
        </p:nvSpPr>
        <p:spPr>
          <a:xfrm>
            <a:off x="3068191" y="1799818"/>
            <a:ext cx="203081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Installation of popular: 2008</a:t>
            </a:r>
            <a:endParaRPr/>
          </a:p>
        </p:txBody>
      </p:sp>
      <p:pic>
        <p:nvPicPr>
          <p:cNvPr descr="https://www.offshootsinc.com/wp-content/uploads/2018/08/3-Pinehurst-case-study-offshoots-phytoremediation-AreaA-2010-600x401.jpg" id="217" name="Google Shape;217;p17"/>
          <p:cNvPicPr preferRelativeResize="0"/>
          <p:nvPr/>
        </p:nvPicPr>
        <p:blipFill rotWithShape="1">
          <a:blip r:embed="rId5">
            <a:alphaModFix/>
          </a:blip>
          <a:srcRect b="0" l="0" r="0" t="0"/>
          <a:stretch/>
        </p:blipFill>
        <p:spPr>
          <a:xfrm>
            <a:off x="5572857" y="244026"/>
            <a:ext cx="2327869" cy="1555792"/>
          </a:xfrm>
          <a:prstGeom prst="rect">
            <a:avLst/>
          </a:prstGeom>
          <a:noFill/>
          <a:ln>
            <a:noFill/>
          </a:ln>
        </p:spPr>
      </p:pic>
      <p:sp>
        <p:nvSpPr>
          <p:cNvPr id="218" name="Google Shape;218;p17"/>
          <p:cNvSpPr/>
          <p:nvPr/>
        </p:nvSpPr>
        <p:spPr>
          <a:xfrm>
            <a:off x="5498098" y="1799818"/>
            <a:ext cx="247738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Phytoremediation Area A- 2010- 2.5 years of growth</a:t>
            </a:r>
            <a:endParaRPr/>
          </a:p>
        </p:txBody>
      </p:sp>
      <p:pic>
        <p:nvPicPr>
          <p:cNvPr descr="https://www.offshootsinc.com/wp-content/uploads/2018/08/5-Pinehurst-case-study-offshoots-phytoremediation-AreaB-2010-600x411.jpg" id="219" name="Google Shape;219;p17"/>
          <p:cNvPicPr preferRelativeResize="0"/>
          <p:nvPr/>
        </p:nvPicPr>
        <p:blipFill rotWithShape="1">
          <a:blip r:embed="rId6">
            <a:alphaModFix/>
          </a:blip>
          <a:srcRect b="0" l="0" r="0" t="0"/>
          <a:stretch/>
        </p:blipFill>
        <p:spPr>
          <a:xfrm>
            <a:off x="3508743" y="2257687"/>
            <a:ext cx="2276769" cy="1559588"/>
          </a:xfrm>
          <a:prstGeom prst="rect">
            <a:avLst/>
          </a:prstGeom>
          <a:noFill/>
          <a:ln>
            <a:noFill/>
          </a:ln>
        </p:spPr>
      </p:pic>
      <p:sp>
        <p:nvSpPr>
          <p:cNvPr id="220" name="Google Shape;220;p17"/>
          <p:cNvSpPr/>
          <p:nvPr/>
        </p:nvSpPr>
        <p:spPr>
          <a:xfrm>
            <a:off x="3434315" y="3896289"/>
            <a:ext cx="259434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Phytoremediation Area B- 2010- 2.5 years of growth</a:t>
            </a:r>
            <a:endParaRPr/>
          </a:p>
        </p:txBody>
      </p:sp>
      <p:pic>
        <p:nvPicPr>
          <p:cNvPr descr="https://378s0e17jjre1hmkr5uyskw1-wpengine.netdna-ssl.com/wp-content/uploads/2018/08/4-Pinehurst-case-study-offshoots-phytoremediation-AreaB-Original.jpg" id="221" name="Google Shape;221;p17"/>
          <p:cNvPicPr preferRelativeResize="0"/>
          <p:nvPr/>
        </p:nvPicPr>
        <p:blipFill rotWithShape="1">
          <a:blip r:embed="rId7">
            <a:alphaModFix/>
          </a:blip>
          <a:srcRect b="0" l="0" r="0" t="0"/>
          <a:stretch/>
        </p:blipFill>
        <p:spPr>
          <a:xfrm>
            <a:off x="251268" y="2261483"/>
            <a:ext cx="2343076" cy="1597197"/>
          </a:xfrm>
          <a:prstGeom prst="rect">
            <a:avLst/>
          </a:prstGeom>
          <a:noFill/>
          <a:ln>
            <a:noFill/>
          </a:ln>
        </p:spPr>
      </p:pic>
      <p:sp>
        <p:nvSpPr>
          <p:cNvPr id="222" name="Google Shape;222;p17"/>
          <p:cNvSpPr/>
          <p:nvPr/>
        </p:nvSpPr>
        <p:spPr>
          <a:xfrm>
            <a:off x="112075" y="3896289"/>
            <a:ext cx="314148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Phytoremediation Area B- Original Installation- Poplars and Willows were installed to protect the surface water swale visible on the right from contaminated groundwater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85000"/>
              </a:lnSpc>
              <a:spcBef>
                <a:spcPts val="0"/>
              </a:spcBef>
              <a:spcAft>
                <a:spcPts val="0"/>
              </a:spcAft>
              <a:buClr>
                <a:srgbClr val="3F3F3F"/>
              </a:buClr>
              <a:buSzPct val="86419"/>
              <a:buFont typeface="Calibri"/>
              <a:buNone/>
            </a:pPr>
            <a:r>
              <a:rPr lang="en"/>
              <a:t>References</a:t>
            </a:r>
            <a:endParaRPr/>
          </a:p>
        </p:txBody>
      </p:sp>
      <p:sp>
        <p:nvSpPr>
          <p:cNvPr id="228" name="Google Shape;228;p18"/>
          <p:cNvSpPr txBox="1"/>
          <p:nvPr>
            <p:ph idx="1" type="body"/>
          </p:nvPr>
        </p:nvSpPr>
        <p:spPr>
          <a:xfrm>
            <a:off x="311700" y="1456659"/>
            <a:ext cx="8520600" cy="311221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1800"/>
              <a:buNone/>
            </a:pPr>
            <a:r>
              <a:rPr lang="en" sz="1400">
                <a:solidFill>
                  <a:schemeClr val="dk1"/>
                </a:solidFill>
              </a:rPr>
              <a:t>Brown, D.M., Bonte, M., Gill, R., Dawick, J. and Boogaard, P.J., 2017. Heavy hydrocarbon fate and transport in the environment. </a:t>
            </a:r>
            <a:r>
              <a:rPr i="1" lang="en" sz="1400">
                <a:solidFill>
                  <a:schemeClr val="dk1"/>
                </a:solidFill>
              </a:rPr>
              <a:t>Quarterly Journal of Engineering Geology and Hydrogeology</a:t>
            </a:r>
            <a:r>
              <a:rPr lang="en" sz="1400">
                <a:solidFill>
                  <a:schemeClr val="dk1"/>
                </a:solidFill>
              </a:rPr>
              <a:t>, </a:t>
            </a:r>
            <a:r>
              <a:rPr i="1" lang="en" sz="1400">
                <a:solidFill>
                  <a:schemeClr val="dk1"/>
                </a:solidFill>
              </a:rPr>
              <a:t>50</a:t>
            </a:r>
            <a:r>
              <a:rPr lang="en" sz="1400">
                <a:solidFill>
                  <a:schemeClr val="dk1"/>
                </a:solidFill>
              </a:rPr>
              <a:t>(3), pp.333-346.</a:t>
            </a:r>
            <a:endParaRPr sz="1400">
              <a:solidFill>
                <a:schemeClr val="dk1"/>
              </a:solidFill>
            </a:endParaRPr>
          </a:p>
          <a:p>
            <a:pPr indent="0" lvl="0" marL="0" rtl="0" algn="l">
              <a:lnSpc>
                <a:spcPct val="90000"/>
              </a:lnSpc>
              <a:spcBef>
                <a:spcPts val="1200"/>
              </a:spcBef>
              <a:spcAft>
                <a:spcPts val="0"/>
              </a:spcAft>
              <a:buSzPts val="1800"/>
              <a:buNone/>
            </a:pPr>
            <a:r>
              <a:rPr lang="en" sz="1400">
                <a:solidFill>
                  <a:schemeClr val="dk1"/>
                </a:solidFill>
              </a:rPr>
              <a:t>Gupta, A., Patel, A.K., Gupta, D., Singh, G. and Mishra, V.K., 2020. Rhizospheric remediation of organic pollutants from the soil; a green and sustainable technology for soil clean up. In </a:t>
            </a:r>
            <a:r>
              <a:rPr i="1" lang="en" sz="1400">
                <a:solidFill>
                  <a:schemeClr val="dk1"/>
                </a:solidFill>
              </a:rPr>
              <a:t>Abatement of Environmental Pollutants</a:t>
            </a:r>
            <a:r>
              <a:rPr lang="en" sz="1400">
                <a:solidFill>
                  <a:schemeClr val="dk1"/>
                </a:solidFill>
              </a:rPr>
              <a:t> (pp. 263-286). Elsevier.</a:t>
            </a:r>
            <a:endParaRPr sz="1400">
              <a:solidFill>
                <a:schemeClr val="dk1"/>
              </a:solidFill>
            </a:endParaRPr>
          </a:p>
          <a:p>
            <a:pPr indent="0" lvl="0" marL="0" rtl="0" algn="l">
              <a:lnSpc>
                <a:spcPct val="90000"/>
              </a:lnSpc>
              <a:spcBef>
                <a:spcPts val="1200"/>
              </a:spcBef>
              <a:spcAft>
                <a:spcPts val="0"/>
              </a:spcAft>
              <a:buSzPts val="1800"/>
              <a:buNone/>
            </a:pPr>
            <a:r>
              <a:rPr lang="en" sz="1400">
                <a:solidFill>
                  <a:schemeClr val="dk1"/>
                </a:solidFill>
              </a:rPr>
              <a:t>Kennen K., Kirkwood N.,  2015. Phyto. Principles and resources for site remediation and landscape design. Routledge, Taylor &amp; Francis Group.</a:t>
            </a:r>
            <a:endParaRPr sz="1400">
              <a:solidFill>
                <a:schemeClr val="dk1"/>
              </a:solidFill>
            </a:endParaRPr>
          </a:p>
          <a:p>
            <a:pPr indent="0" lvl="0" marL="0" rtl="0" algn="l">
              <a:lnSpc>
                <a:spcPct val="90000"/>
              </a:lnSpc>
              <a:spcBef>
                <a:spcPts val="1200"/>
              </a:spcBef>
              <a:spcAft>
                <a:spcPts val="1200"/>
              </a:spcAft>
              <a:buSzPts val="1800"/>
              <a:buNone/>
            </a:pPr>
            <a:r>
              <a:rPr lang="en" sz="1400">
                <a:solidFill>
                  <a:schemeClr val="dk1"/>
                </a:solidFill>
              </a:rPr>
              <a:t>Tanwir, K., Javed, M.T., Shahid, M., Akram, M.S. and Ali, Q., 2021. Antioxidant defense systems in bioremediation of organic pollutants. In </a:t>
            </a:r>
            <a:r>
              <a:rPr i="1" lang="en" sz="1400">
                <a:solidFill>
                  <a:schemeClr val="dk1"/>
                </a:solidFill>
              </a:rPr>
              <a:t>Handbook of Bioremediation</a:t>
            </a:r>
            <a:r>
              <a:rPr lang="en" sz="1400">
                <a:solidFill>
                  <a:schemeClr val="dk1"/>
                </a:solidFill>
              </a:rPr>
              <a:t> (pp. 505-521). Academic Press.</a:t>
            </a:r>
            <a:endParaRPr sz="1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85000"/>
              </a:lnSpc>
              <a:spcBef>
                <a:spcPts val="0"/>
              </a:spcBef>
              <a:spcAft>
                <a:spcPts val="0"/>
              </a:spcAft>
              <a:buClr>
                <a:srgbClr val="3F3F3F"/>
              </a:buClr>
              <a:buSzPct val="86419"/>
              <a:buFont typeface="Calibri"/>
              <a:buNone/>
            </a:pPr>
            <a:r>
              <a:rPr lang="en"/>
              <a:t>Content</a:t>
            </a:r>
            <a:endParaRPr/>
          </a:p>
        </p:txBody>
      </p:sp>
      <p:sp>
        <p:nvSpPr>
          <p:cNvPr id="112" name="Google Shape;112;p2"/>
          <p:cNvSpPr txBox="1"/>
          <p:nvPr>
            <p:ph idx="1" type="body"/>
          </p:nvPr>
        </p:nvSpPr>
        <p:spPr>
          <a:xfrm>
            <a:off x="311700" y="1477925"/>
            <a:ext cx="8520600" cy="3090949"/>
          </a:xfrm>
          <a:prstGeom prst="rect">
            <a:avLst/>
          </a:prstGeom>
          <a:noFill/>
          <a:ln>
            <a:noFill/>
          </a:ln>
        </p:spPr>
        <p:txBody>
          <a:bodyPr anchorCtr="0" anchor="t" bIns="91425" lIns="91425" spcFirstLastPara="1" rIns="91425" wrap="square" tIns="91425">
            <a:normAutofit/>
          </a:bodyPr>
          <a:lstStyle/>
          <a:p>
            <a:pPr indent="-285750" lvl="0" marL="285750" rtl="0" algn="l">
              <a:lnSpc>
                <a:spcPct val="90000"/>
              </a:lnSpc>
              <a:spcBef>
                <a:spcPts val="0"/>
              </a:spcBef>
              <a:spcAft>
                <a:spcPts val="0"/>
              </a:spcAft>
              <a:buClr>
                <a:schemeClr val="dk1"/>
              </a:buClr>
              <a:buSzPts val="1800"/>
              <a:buFont typeface="Arial"/>
              <a:buChar char="•"/>
            </a:pPr>
            <a:r>
              <a:rPr lang="en" sz="1800">
                <a:solidFill>
                  <a:schemeClr val="dk1"/>
                </a:solidFill>
              </a:rPr>
              <a:t>Introduction</a:t>
            </a:r>
            <a:endParaRPr sz="1800">
              <a:solidFill>
                <a:schemeClr val="dk1"/>
              </a:solidFill>
            </a:endParaRPr>
          </a:p>
          <a:p>
            <a:pPr indent="-285750" lvl="0" marL="285750" rtl="0" algn="l">
              <a:lnSpc>
                <a:spcPct val="90000"/>
              </a:lnSpc>
              <a:spcBef>
                <a:spcPts val="1200"/>
              </a:spcBef>
              <a:spcAft>
                <a:spcPts val="0"/>
              </a:spcAft>
              <a:buClr>
                <a:schemeClr val="dk1"/>
              </a:buClr>
              <a:buSzPts val="1800"/>
              <a:buFont typeface="Arial"/>
              <a:buChar char="•"/>
            </a:pPr>
            <a:r>
              <a:rPr lang="en" sz="1800">
                <a:solidFill>
                  <a:schemeClr val="dk1"/>
                </a:solidFill>
              </a:rPr>
              <a:t>Phytotechnologies for organic contaminants</a:t>
            </a:r>
            <a:endParaRPr sz="1800">
              <a:solidFill>
                <a:schemeClr val="dk1"/>
              </a:solidFill>
            </a:endParaRPr>
          </a:p>
          <a:p>
            <a:pPr indent="-285750" lvl="0" marL="285750" rtl="0" algn="l">
              <a:lnSpc>
                <a:spcPct val="90000"/>
              </a:lnSpc>
              <a:spcBef>
                <a:spcPts val="1200"/>
              </a:spcBef>
              <a:spcAft>
                <a:spcPts val="0"/>
              </a:spcAft>
              <a:buClr>
                <a:schemeClr val="dk1"/>
              </a:buClr>
              <a:buSzPts val="1800"/>
              <a:buFont typeface="Arial"/>
              <a:buChar char="•"/>
            </a:pPr>
            <a:r>
              <a:rPr lang="en" sz="1800">
                <a:solidFill>
                  <a:schemeClr val="dk1"/>
                </a:solidFill>
              </a:rPr>
              <a:t>Principles of organic phytotechnologies</a:t>
            </a:r>
            <a:endParaRPr sz="1800">
              <a:solidFill>
                <a:schemeClr val="dk1"/>
              </a:solidFill>
            </a:endParaRPr>
          </a:p>
          <a:p>
            <a:pPr indent="-285750" lvl="0" marL="285750" rtl="0" algn="l">
              <a:lnSpc>
                <a:spcPct val="90000"/>
              </a:lnSpc>
              <a:spcBef>
                <a:spcPts val="1200"/>
              </a:spcBef>
              <a:spcAft>
                <a:spcPts val="0"/>
              </a:spcAft>
              <a:buClr>
                <a:schemeClr val="dk1"/>
              </a:buClr>
              <a:buSzPts val="1800"/>
              <a:buFont typeface="Arial"/>
              <a:buChar char="•"/>
            </a:pPr>
            <a:r>
              <a:rPr lang="en" sz="1800">
                <a:solidFill>
                  <a:schemeClr val="dk1"/>
                </a:solidFill>
              </a:rPr>
              <a:t>Experiments and case studies</a:t>
            </a:r>
            <a:endParaRPr sz="1800">
              <a:solidFill>
                <a:schemeClr val="dk1"/>
              </a:solidFill>
            </a:endParaRPr>
          </a:p>
          <a:p>
            <a:pPr indent="0" lvl="0" marL="0" rtl="0" algn="l">
              <a:lnSpc>
                <a:spcPct val="90000"/>
              </a:lnSpc>
              <a:spcBef>
                <a:spcPts val="1200"/>
              </a:spcBef>
              <a:spcAft>
                <a:spcPts val="120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85000"/>
              </a:lnSpc>
              <a:spcBef>
                <a:spcPts val="0"/>
              </a:spcBef>
              <a:spcAft>
                <a:spcPts val="0"/>
              </a:spcAft>
              <a:buClr>
                <a:srgbClr val="3F3F3F"/>
              </a:buClr>
              <a:buSzPct val="86419"/>
              <a:buFont typeface="Calibri"/>
              <a:buNone/>
            </a:pPr>
            <a:r>
              <a:rPr lang="en"/>
              <a:t>Introduction</a:t>
            </a:r>
            <a:endParaRPr/>
          </a:p>
        </p:txBody>
      </p:sp>
      <p:sp>
        <p:nvSpPr>
          <p:cNvPr id="118" name="Google Shape;118;p3"/>
          <p:cNvSpPr txBox="1"/>
          <p:nvPr/>
        </p:nvSpPr>
        <p:spPr>
          <a:xfrm>
            <a:off x="532585" y="1306709"/>
            <a:ext cx="7909663" cy="834900"/>
          </a:xfrm>
          <a:prstGeom prst="rect">
            <a:avLst/>
          </a:prstGeom>
          <a:noFill/>
          <a:ln>
            <a:noFill/>
          </a:ln>
        </p:spPr>
        <p:txBody>
          <a:bodyPr anchorCtr="0" anchor="t" bIns="91425" lIns="91425" spcFirstLastPara="1" rIns="91425" wrap="square" tIns="91425">
            <a:normAutofit/>
          </a:bodyPr>
          <a:lstStyle/>
          <a:p>
            <a:pPr indent="-285750" lvl="0" marL="293370" marR="0" rtl="0" algn="l">
              <a:spcBef>
                <a:spcPts val="0"/>
              </a:spcBef>
              <a:spcAft>
                <a:spcPts val="0"/>
              </a:spcAft>
              <a:buClr>
                <a:schemeClr val="dk1"/>
              </a:buClr>
              <a:buSzPts val="2215"/>
              <a:buFont typeface="Arial"/>
              <a:buChar char="•"/>
            </a:pPr>
            <a:r>
              <a:rPr b="1" i="0" lang="en" sz="1800" u="none" cap="none" strike="noStrike">
                <a:solidFill>
                  <a:schemeClr val="dk1"/>
                </a:solidFill>
                <a:latin typeface="Calibri"/>
                <a:ea typeface="Calibri"/>
                <a:cs typeface="Calibri"/>
                <a:sym typeface="Calibri"/>
              </a:rPr>
              <a:t>Organic contaminants</a:t>
            </a:r>
            <a:r>
              <a:rPr b="0" i="0" lang="en" sz="1800" u="none" cap="none" strike="noStrike">
                <a:solidFill>
                  <a:schemeClr val="dk1"/>
                </a:solidFill>
                <a:latin typeface="Calibri"/>
                <a:ea typeface="Calibri"/>
                <a:cs typeface="Calibri"/>
                <a:sym typeface="Calibri"/>
              </a:rPr>
              <a:t>: Pollutant compounds that contain bonds of carbon, oxygen, and nitrogen, are man-made and foreign to living organisms.  </a:t>
            </a:r>
            <a:endParaRPr b="0" i="0" sz="1800" u="none" cap="none" strike="noStrike">
              <a:solidFill>
                <a:schemeClr val="dk1"/>
              </a:solidFill>
              <a:latin typeface="Calibri"/>
              <a:ea typeface="Calibri"/>
              <a:cs typeface="Calibri"/>
              <a:sym typeface="Calibri"/>
            </a:endParaRPr>
          </a:p>
          <a:p>
            <a:pPr indent="-184150" lvl="0" marL="285750" marR="0" rtl="0" algn="l">
              <a:spcBef>
                <a:spcPts val="1000"/>
              </a:spcBef>
              <a:spcAft>
                <a:spcPts val="0"/>
              </a:spcAft>
              <a:buClr>
                <a:schemeClr val="dk1"/>
              </a:buClr>
              <a:buSzPts val="1600"/>
              <a:buFont typeface="Calibri"/>
              <a:buNone/>
            </a:pPr>
            <a:r>
              <a:t/>
            </a:r>
            <a:endParaRPr b="0" i="0" sz="1600" u="none" cap="none" strike="noStrike">
              <a:solidFill>
                <a:srgbClr val="FFFFFF"/>
              </a:solidFill>
              <a:latin typeface="Century Gothic"/>
              <a:ea typeface="Century Gothic"/>
              <a:cs typeface="Century Gothic"/>
              <a:sym typeface="Century Gothic"/>
            </a:endParaRPr>
          </a:p>
        </p:txBody>
      </p:sp>
      <p:pic>
        <p:nvPicPr>
          <p:cNvPr id="119" name="Google Shape;119;p3"/>
          <p:cNvPicPr preferRelativeResize="0"/>
          <p:nvPr/>
        </p:nvPicPr>
        <p:blipFill rotWithShape="1">
          <a:blip r:embed="rId3">
            <a:alphaModFix/>
          </a:blip>
          <a:srcRect b="0" l="0" r="0" t="0"/>
          <a:stretch/>
        </p:blipFill>
        <p:spPr>
          <a:xfrm>
            <a:off x="1579342" y="2030150"/>
            <a:ext cx="5816151" cy="3113350"/>
          </a:xfrm>
          <a:prstGeom prst="rect">
            <a:avLst/>
          </a:prstGeom>
          <a:noFill/>
          <a:ln>
            <a:noFill/>
          </a:ln>
        </p:spPr>
      </p:pic>
      <p:sp>
        <p:nvSpPr>
          <p:cNvPr id="120" name="Google Shape;120;p3"/>
          <p:cNvSpPr txBox="1"/>
          <p:nvPr/>
        </p:nvSpPr>
        <p:spPr>
          <a:xfrm>
            <a:off x="184924" y="4794175"/>
            <a:ext cx="1479000" cy="524344"/>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chemeClr val="dk1"/>
              </a:buClr>
              <a:buSzPts val="1000"/>
              <a:buFont typeface="Calibri"/>
              <a:buNone/>
            </a:pPr>
            <a:r>
              <a:rPr b="0" i="0" lang="en" sz="1000" u="none" cap="none" strike="noStrike">
                <a:solidFill>
                  <a:schemeClr val="dk1"/>
                </a:solidFill>
                <a:latin typeface="Calibri"/>
                <a:ea typeface="Calibri"/>
                <a:cs typeface="Calibri"/>
                <a:sym typeface="Calibri"/>
              </a:rPr>
              <a:t>Tanwir et al. 2021</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4"/>
          <p:cNvPicPr preferRelativeResize="0"/>
          <p:nvPr/>
        </p:nvPicPr>
        <p:blipFill rotWithShape="1">
          <a:blip r:embed="rId3">
            <a:alphaModFix/>
          </a:blip>
          <a:srcRect b="0" l="0" r="0" t="0"/>
          <a:stretch/>
        </p:blipFill>
        <p:spPr>
          <a:xfrm>
            <a:off x="103975" y="561150"/>
            <a:ext cx="3483300" cy="3564051"/>
          </a:xfrm>
          <a:prstGeom prst="rect">
            <a:avLst/>
          </a:prstGeom>
          <a:noFill/>
          <a:ln>
            <a:noFill/>
          </a:ln>
        </p:spPr>
      </p:pic>
      <p:pic>
        <p:nvPicPr>
          <p:cNvPr id="126" name="Google Shape;126;p4"/>
          <p:cNvPicPr preferRelativeResize="0"/>
          <p:nvPr/>
        </p:nvPicPr>
        <p:blipFill rotWithShape="1">
          <a:blip r:embed="rId4">
            <a:alphaModFix/>
          </a:blip>
          <a:srcRect b="0" l="0" r="0" t="0"/>
          <a:stretch/>
        </p:blipFill>
        <p:spPr>
          <a:xfrm>
            <a:off x="3588450" y="629250"/>
            <a:ext cx="5455176" cy="3564050"/>
          </a:xfrm>
          <a:prstGeom prst="rect">
            <a:avLst/>
          </a:prstGeom>
          <a:noFill/>
          <a:ln>
            <a:noFill/>
          </a:ln>
        </p:spPr>
      </p:pic>
      <p:sp>
        <p:nvSpPr>
          <p:cNvPr id="127" name="Google Shape;127;p4"/>
          <p:cNvSpPr txBox="1"/>
          <p:nvPr/>
        </p:nvSpPr>
        <p:spPr>
          <a:xfrm>
            <a:off x="8078225" y="4245350"/>
            <a:ext cx="9654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chemeClr val="dk1"/>
              </a:buClr>
              <a:buSzPts val="800"/>
              <a:buFont typeface="Calibri"/>
              <a:buNone/>
            </a:pPr>
            <a:r>
              <a:rPr b="0" i="0" lang="en" sz="800" u="none" cap="none" strike="noStrike">
                <a:solidFill>
                  <a:schemeClr val="dk1"/>
                </a:solidFill>
                <a:latin typeface="Calibri"/>
                <a:ea typeface="Calibri"/>
                <a:cs typeface="Calibri"/>
                <a:sym typeface="Calibri"/>
              </a:rPr>
              <a:t>Gupta et al. 2020</a:t>
            </a:r>
            <a:endParaRPr b="0" i="0" sz="1100" u="none" cap="none" strike="noStrike">
              <a:solidFill>
                <a:schemeClr val="dk1"/>
              </a:solidFill>
              <a:latin typeface="Calibri"/>
              <a:ea typeface="Calibri"/>
              <a:cs typeface="Calibri"/>
              <a:sym typeface="Calibri"/>
            </a:endParaRPr>
          </a:p>
        </p:txBody>
      </p:sp>
      <p:sp>
        <p:nvSpPr>
          <p:cNvPr id="128" name="Google Shape;128;p4"/>
          <p:cNvSpPr txBox="1"/>
          <p:nvPr/>
        </p:nvSpPr>
        <p:spPr>
          <a:xfrm>
            <a:off x="103975" y="4245350"/>
            <a:ext cx="1545900" cy="307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800"/>
              <a:buFont typeface="Calibri"/>
              <a:buNone/>
            </a:pPr>
            <a:r>
              <a:rPr b="0" i="0" lang="en" sz="800" u="none" cap="none" strike="noStrike">
                <a:solidFill>
                  <a:schemeClr val="dk1"/>
                </a:solidFill>
                <a:latin typeface="Calibri"/>
                <a:ea typeface="Calibri"/>
                <a:cs typeface="Calibri"/>
                <a:sym typeface="Calibri"/>
              </a:rPr>
              <a:t>Brown et al. 2017</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85000"/>
              </a:lnSpc>
              <a:spcBef>
                <a:spcPts val="0"/>
              </a:spcBef>
              <a:spcAft>
                <a:spcPts val="0"/>
              </a:spcAft>
              <a:buClr>
                <a:srgbClr val="3F3F3F"/>
              </a:buClr>
              <a:buSzPct val="86419"/>
              <a:buFont typeface="Calibri"/>
              <a:buNone/>
            </a:pPr>
            <a:r>
              <a:rPr lang="en"/>
              <a:t>Phytotechnologies for organic contaminants</a:t>
            </a:r>
            <a:endParaRPr/>
          </a:p>
        </p:txBody>
      </p:sp>
      <p:sp>
        <p:nvSpPr>
          <p:cNvPr id="134" name="Google Shape;134;p5"/>
          <p:cNvSpPr txBox="1"/>
          <p:nvPr/>
        </p:nvSpPr>
        <p:spPr>
          <a:xfrm>
            <a:off x="713576" y="1407128"/>
            <a:ext cx="3627199" cy="3218445"/>
          </a:xfrm>
          <a:prstGeom prst="rect">
            <a:avLst/>
          </a:prstGeom>
          <a:noFill/>
          <a:ln>
            <a:noFill/>
          </a:ln>
        </p:spPr>
        <p:txBody>
          <a:bodyPr anchorCtr="0" anchor="t" bIns="45700" lIns="91425" spcFirstLastPara="1" rIns="91425" wrap="square" tIns="45700">
            <a:noAutofit/>
          </a:bodyPr>
          <a:lstStyle/>
          <a:p>
            <a:pPr indent="-285750" lvl="0" marL="342900" marR="0" rtl="0" algn="l">
              <a:spcBef>
                <a:spcPts val="0"/>
              </a:spcBef>
              <a:spcAft>
                <a:spcPts val="0"/>
              </a:spcAft>
              <a:buClr>
                <a:schemeClr val="dk1"/>
              </a:buClr>
              <a:buSzPts val="1100"/>
              <a:buFont typeface="Arial"/>
              <a:buChar char="•"/>
            </a:pPr>
            <a:r>
              <a:rPr b="0" i="0" lang="en" sz="1800" u="none" cap="none" strike="noStrike">
                <a:solidFill>
                  <a:schemeClr val="dk1"/>
                </a:solidFill>
                <a:latin typeface="Calibri"/>
                <a:ea typeface="Calibri"/>
                <a:cs typeface="Calibri"/>
                <a:sym typeface="Calibri"/>
              </a:rPr>
              <a:t>Since these contaminants are compounds, they may be degraded, breaking them down into smaller less toxic toxic components. </a:t>
            </a:r>
            <a:endParaRPr b="0" i="0" sz="1800" u="none" cap="none" strike="noStrike">
              <a:solidFill>
                <a:schemeClr val="dk1"/>
              </a:solidFill>
              <a:latin typeface="Calibri"/>
              <a:ea typeface="Calibri"/>
              <a:cs typeface="Calibri"/>
              <a:sym typeface="Calibri"/>
            </a:endParaRPr>
          </a:p>
          <a:p>
            <a:pPr indent="-292100" lvl="0" marL="342900" marR="0" rtl="0" algn="l">
              <a:spcBef>
                <a:spcPts val="1000"/>
              </a:spcBef>
              <a:spcAft>
                <a:spcPts val="0"/>
              </a:spcAft>
              <a:buClr>
                <a:schemeClr val="dk1"/>
              </a:buClr>
              <a:buSzPts val="1200"/>
              <a:buFont typeface="Arial"/>
              <a:buChar char="•"/>
            </a:pPr>
            <a:r>
              <a:rPr b="0" i="0" lang="en" sz="1800" u="none" cap="none" strike="noStrike">
                <a:solidFill>
                  <a:schemeClr val="dk1"/>
                </a:solidFill>
                <a:latin typeface="Calibri"/>
                <a:ea typeface="Calibri"/>
                <a:cs typeface="Calibri"/>
                <a:sym typeface="Calibri"/>
              </a:rPr>
              <a:t>They may be degraded outside the plant in the root zone, taken into the plant, bound to the plant tissues, degraded to form non-toxic metabolites or released into the atmosphere.</a:t>
            </a:r>
            <a:endParaRPr b="0" i="0" sz="1800" u="none" cap="none" strike="noStrike">
              <a:solidFill>
                <a:schemeClr val="dk1"/>
              </a:solidFill>
              <a:latin typeface="Calibri"/>
              <a:ea typeface="Calibri"/>
              <a:cs typeface="Calibri"/>
              <a:sym typeface="Calibri"/>
            </a:endParaRPr>
          </a:p>
        </p:txBody>
      </p:sp>
      <p:pic>
        <p:nvPicPr>
          <p:cNvPr id="135" name="Google Shape;135;p5"/>
          <p:cNvPicPr preferRelativeResize="0"/>
          <p:nvPr/>
        </p:nvPicPr>
        <p:blipFill rotWithShape="1">
          <a:blip r:embed="rId3">
            <a:alphaModFix/>
          </a:blip>
          <a:srcRect b="0" l="0" r="0" t="0"/>
          <a:stretch/>
        </p:blipFill>
        <p:spPr>
          <a:xfrm>
            <a:off x="4340775" y="1523676"/>
            <a:ext cx="4058946" cy="31018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85000"/>
              </a:lnSpc>
              <a:spcBef>
                <a:spcPts val="0"/>
              </a:spcBef>
              <a:spcAft>
                <a:spcPts val="0"/>
              </a:spcAft>
              <a:buClr>
                <a:schemeClr val="dk1"/>
              </a:buClr>
              <a:buSzPct val="39285"/>
              <a:buFont typeface="Arial"/>
              <a:buNone/>
            </a:pPr>
            <a:r>
              <a:rPr lang="en"/>
              <a:t>Phytotechnologies for organic contaminants</a:t>
            </a:r>
            <a:endParaRPr/>
          </a:p>
        </p:txBody>
      </p:sp>
      <p:pic>
        <p:nvPicPr>
          <p:cNvPr id="141" name="Google Shape;141;p6"/>
          <p:cNvPicPr preferRelativeResize="0"/>
          <p:nvPr/>
        </p:nvPicPr>
        <p:blipFill rotWithShape="1">
          <a:blip r:embed="rId3">
            <a:alphaModFix/>
          </a:blip>
          <a:srcRect b="0" l="0" r="0" t="0"/>
          <a:stretch/>
        </p:blipFill>
        <p:spPr>
          <a:xfrm>
            <a:off x="783865" y="1403920"/>
            <a:ext cx="2837034" cy="1461655"/>
          </a:xfrm>
          <a:prstGeom prst="rect">
            <a:avLst/>
          </a:prstGeom>
          <a:noFill/>
          <a:ln>
            <a:noFill/>
          </a:ln>
        </p:spPr>
      </p:pic>
      <p:pic>
        <p:nvPicPr>
          <p:cNvPr id="142" name="Google Shape;142;p6"/>
          <p:cNvPicPr preferRelativeResize="0"/>
          <p:nvPr/>
        </p:nvPicPr>
        <p:blipFill rotWithShape="1">
          <a:blip r:embed="rId4">
            <a:alphaModFix/>
          </a:blip>
          <a:srcRect b="0" l="0" r="0" t="0"/>
          <a:stretch/>
        </p:blipFill>
        <p:spPr>
          <a:xfrm>
            <a:off x="4572000" y="1474875"/>
            <a:ext cx="3476625" cy="1695450"/>
          </a:xfrm>
          <a:prstGeom prst="rect">
            <a:avLst/>
          </a:prstGeom>
          <a:noFill/>
          <a:ln>
            <a:noFill/>
          </a:ln>
        </p:spPr>
      </p:pic>
      <p:pic>
        <p:nvPicPr>
          <p:cNvPr id="143" name="Google Shape;143;p6"/>
          <p:cNvPicPr preferRelativeResize="0"/>
          <p:nvPr/>
        </p:nvPicPr>
        <p:blipFill rotWithShape="1">
          <a:blip r:embed="rId5">
            <a:alphaModFix/>
          </a:blip>
          <a:srcRect b="0" l="0" r="0" t="0"/>
          <a:stretch/>
        </p:blipFill>
        <p:spPr>
          <a:xfrm>
            <a:off x="599742" y="3010526"/>
            <a:ext cx="2338816" cy="1582740"/>
          </a:xfrm>
          <a:prstGeom prst="rect">
            <a:avLst/>
          </a:prstGeom>
          <a:noFill/>
          <a:ln>
            <a:noFill/>
          </a:ln>
        </p:spPr>
      </p:pic>
      <p:pic>
        <p:nvPicPr>
          <p:cNvPr id="144" name="Google Shape;144;p6"/>
          <p:cNvPicPr preferRelativeResize="0"/>
          <p:nvPr/>
        </p:nvPicPr>
        <p:blipFill rotWithShape="1">
          <a:blip r:embed="rId6">
            <a:alphaModFix/>
          </a:blip>
          <a:srcRect b="0" l="0" r="0" t="0"/>
          <a:stretch/>
        </p:blipFill>
        <p:spPr>
          <a:xfrm>
            <a:off x="3620899" y="3322725"/>
            <a:ext cx="5469026" cy="1129886"/>
          </a:xfrm>
          <a:prstGeom prst="rect">
            <a:avLst/>
          </a:prstGeom>
          <a:noFill/>
          <a:ln>
            <a:noFill/>
          </a:ln>
        </p:spPr>
      </p:pic>
      <p:sp>
        <p:nvSpPr>
          <p:cNvPr id="145" name="Google Shape;145;p6"/>
          <p:cNvSpPr txBox="1"/>
          <p:nvPr/>
        </p:nvSpPr>
        <p:spPr>
          <a:xfrm>
            <a:off x="34725" y="4804801"/>
            <a:ext cx="1682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chemeClr val="dk1"/>
              </a:buClr>
              <a:buSzPts val="1000"/>
              <a:buFont typeface="Calibri"/>
              <a:buNone/>
            </a:pPr>
            <a:r>
              <a:rPr b="0" i="0" lang="en" sz="1000" u="none" cap="none" strike="noStrike">
                <a:solidFill>
                  <a:schemeClr val="dk1"/>
                </a:solidFill>
                <a:latin typeface="Calibri"/>
                <a:ea typeface="Calibri"/>
                <a:cs typeface="Calibri"/>
                <a:sym typeface="Calibri"/>
              </a:rPr>
              <a:t>Kennen and Kirkwood (2015) </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85000"/>
              </a:lnSpc>
              <a:spcBef>
                <a:spcPts val="0"/>
              </a:spcBef>
              <a:spcAft>
                <a:spcPts val="0"/>
              </a:spcAft>
              <a:buClr>
                <a:schemeClr val="dk1"/>
              </a:buClr>
              <a:buSzPts val="2400"/>
              <a:buFont typeface="Arial"/>
              <a:buNone/>
            </a:pPr>
            <a:r>
              <a:rPr lang="en" sz="2400">
                <a:latin typeface="Montserrat"/>
                <a:ea typeface="Montserrat"/>
                <a:cs typeface="Montserrat"/>
                <a:sym typeface="Montserrat"/>
              </a:rPr>
              <a:t>Principles of organic phytotechnologies</a:t>
            </a:r>
            <a:endParaRPr/>
          </a:p>
        </p:txBody>
      </p:sp>
      <p:sp>
        <p:nvSpPr>
          <p:cNvPr id="151" name="Google Shape;151;p7"/>
          <p:cNvSpPr txBox="1"/>
          <p:nvPr>
            <p:ph idx="1" type="body"/>
          </p:nvPr>
        </p:nvSpPr>
        <p:spPr>
          <a:xfrm>
            <a:off x="311700" y="1350335"/>
            <a:ext cx="8520600" cy="3370521"/>
          </a:xfrm>
          <a:prstGeom prst="rect">
            <a:avLst/>
          </a:prstGeom>
          <a:noFill/>
          <a:ln>
            <a:noFill/>
          </a:ln>
        </p:spPr>
        <p:txBody>
          <a:bodyPr anchorCtr="0" anchor="t" bIns="91425" lIns="91425" spcFirstLastPara="1" rIns="91425" wrap="square" tIns="91425">
            <a:normAutofit fontScale="62500" lnSpcReduction="20000"/>
          </a:bodyPr>
          <a:lstStyle/>
          <a:p>
            <a:pPr indent="0" lvl="0" marL="157163" rtl="0" algn="l">
              <a:lnSpc>
                <a:spcPct val="90000"/>
              </a:lnSpc>
              <a:spcBef>
                <a:spcPts val="0"/>
              </a:spcBef>
              <a:spcAft>
                <a:spcPts val="0"/>
              </a:spcAft>
              <a:buSzPct val="100000"/>
              <a:buNone/>
            </a:pPr>
            <a:r>
              <a:rPr lang="en" sz="2900">
                <a:solidFill>
                  <a:schemeClr val="dk1"/>
                </a:solidFill>
              </a:rPr>
              <a:t>Octanol-water partition coefficient (Log Kow) :</a:t>
            </a:r>
            <a:endParaRPr sz="2900">
              <a:solidFill>
                <a:schemeClr val="dk1"/>
              </a:solidFill>
            </a:endParaRPr>
          </a:p>
          <a:p>
            <a:pPr indent="-457200" lvl="0" marL="457200" rtl="0" algn="l">
              <a:lnSpc>
                <a:spcPct val="90000"/>
              </a:lnSpc>
              <a:spcBef>
                <a:spcPts val="1200"/>
              </a:spcBef>
              <a:spcAft>
                <a:spcPts val="0"/>
              </a:spcAft>
              <a:buClr>
                <a:schemeClr val="dk1"/>
              </a:buClr>
              <a:buSzPct val="61110"/>
              <a:buFont typeface="Arial"/>
              <a:buChar char="•"/>
            </a:pPr>
            <a:r>
              <a:rPr lang="en" sz="2600">
                <a:solidFill>
                  <a:schemeClr val="dk1"/>
                </a:solidFill>
              </a:rPr>
              <a:t>This is a predictor to determine if an organic pollutant can be removed by plants. A lower log Kow indicates the pollutant will dissolve in water in the pore spaces between the soil particles allowing the plant system to access it for degradation.</a:t>
            </a:r>
            <a:endParaRPr sz="2600">
              <a:solidFill>
                <a:schemeClr val="dk1"/>
              </a:solidFill>
            </a:endParaRPr>
          </a:p>
          <a:p>
            <a:pPr indent="-457200" lvl="0" marL="457200" rtl="0" algn="l">
              <a:lnSpc>
                <a:spcPct val="90000"/>
              </a:lnSpc>
              <a:spcBef>
                <a:spcPts val="1200"/>
              </a:spcBef>
              <a:spcAft>
                <a:spcPts val="0"/>
              </a:spcAft>
              <a:buClr>
                <a:schemeClr val="dk1"/>
              </a:buClr>
              <a:buSzPct val="61110"/>
              <a:buFont typeface="Arial"/>
              <a:buChar char="•"/>
            </a:pPr>
            <a:r>
              <a:rPr lang="en" sz="2600">
                <a:solidFill>
                  <a:schemeClr val="dk1"/>
                </a:solidFill>
              </a:rPr>
              <a:t>Contaminants with a log Kow between 0.5 and 3.5 can likely be taken up and translocated into a plant for degradation, release into air or sequestration into plant parts unlike those with a log Kow value greater than 3.5.</a:t>
            </a:r>
            <a:endParaRPr sz="2600">
              <a:solidFill>
                <a:schemeClr val="dk1"/>
              </a:solidFill>
            </a:endParaRPr>
          </a:p>
          <a:p>
            <a:pPr indent="0" lvl="0" marL="157163" rtl="0" algn="l">
              <a:lnSpc>
                <a:spcPct val="90000"/>
              </a:lnSpc>
              <a:spcBef>
                <a:spcPts val="1200"/>
              </a:spcBef>
              <a:spcAft>
                <a:spcPts val="0"/>
              </a:spcAft>
              <a:buSzPct val="100000"/>
              <a:buNone/>
            </a:pPr>
            <a:r>
              <a:t/>
            </a:r>
            <a:endParaRPr sz="600">
              <a:solidFill>
                <a:schemeClr val="dk1"/>
              </a:solidFill>
            </a:endParaRPr>
          </a:p>
          <a:p>
            <a:pPr indent="0" lvl="0" marL="157163" rtl="0" algn="l">
              <a:lnSpc>
                <a:spcPct val="90000"/>
              </a:lnSpc>
              <a:spcBef>
                <a:spcPts val="1200"/>
              </a:spcBef>
              <a:spcAft>
                <a:spcPts val="0"/>
              </a:spcAft>
              <a:buSzPct val="100000"/>
              <a:buNone/>
            </a:pPr>
            <a:r>
              <a:rPr lang="en" sz="2900">
                <a:solidFill>
                  <a:schemeClr val="dk1"/>
                </a:solidFill>
              </a:rPr>
              <a:t>High biomass-producing plants:</a:t>
            </a:r>
            <a:endParaRPr sz="2900">
              <a:solidFill>
                <a:schemeClr val="dk1"/>
              </a:solidFill>
            </a:endParaRPr>
          </a:p>
          <a:p>
            <a:pPr indent="-457200" lvl="0" marL="457200" rtl="0" algn="l">
              <a:lnSpc>
                <a:spcPct val="90000"/>
              </a:lnSpc>
              <a:spcBef>
                <a:spcPts val="1200"/>
              </a:spcBef>
              <a:spcAft>
                <a:spcPts val="0"/>
              </a:spcAft>
              <a:buClr>
                <a:schemeClr val="dk1"/>
              </a:buClr>
              <a:buSzPct val="61110"/>
              <a:buFont typeface="Arial"/>
              <a:buChar char="•"/>
            </a:pPr>
            <a:r>
              <a:rPr lang="en" sz="2600">
                <a:solidFill>
                  <a:schemeClr val="dk1"/>
                </a:solidFill>
              </a:rPr>
              <a:t>When plants have a higher growth rate, they can process and degrade contaminants faster than other species.</a:t>
            </a:r>
            <a:endParaRPr sz="2600">
              <a:solidFill>
                <a:schemeClr val="dk1"/>
              </a:solidFill>
            </a:endParaRPr>
          </a:p>
          <a:p>
            <a:pPr indent="-457200" lvl="0" marL="457200" rtl="0" algn="l">
              <a:lnSpc>
                <a:spcPct val="90000"/>
              </a:lnSpc>
              <a:spcBef>
                <a:spcPts val="1200"/>
              </a:spcBef>
              <a:spcAft>
                <a:spcPts val="0"/>
              </a:spcAft>
              <a:buClr>
                <a:schemeClr val="dk1"/>
              </a:buClr>
              <a:buSzPct val="61110"/>
              <a:buFont typeface="Arial"/>
              <a:buChar char="•"/>
            </a:pPr>
            <a:r>
              <a:rPr lang="en" sz="2600">
                <a:solidFill>
                  <a:schemeClr val="dk1"/>
                </a:solidFill>
              </a:rPr>
              <a:t>Fast growing plants may release more sugars at the root zone, creating an environment for enhanced degradation in the root zone.</a:t>
            </a:r>
            <a:endParaRPr sz="2600">
              <a:solidFill>
                <a:schemeClr val="dk1"/>
              </a:solidFill>
            </a:endParaRPr>
          </a:p>
          <a:p>
            <a:pPr indent="0" lvl="0" marL="0" rtl="0" algn="l">
              <a:lnSpc>
                <a:spcPct val="90000"/>
              </a:lnSpc>
              <a:spcBef>
                <a:spcPts val="1200"/>
              </a:spcBef>
              <a:spcAft>
                <a:spcPts val="0"/>
              </a:spcAft>
              <a:buClr>
                <a:schemeClr val="dk1"/>
              </a:buClr>
              <a:buSzPct val="61110"/>
              <a:buFont typeface="Arial"/>
              <a:buNone/>
            </a:pPr>
            <a:r>
              <a:t/>
            </a:r>
            <a:endParaRPr/>
          </a:p>
          <a:p>
            <a:pPr indent="0" lvl="0" marL="0" rtl="0" algn="l">
              <a:lnSpc>
                <a:spcPct val="90000"/>
              </a:lnSpc>
              <a:spcBef>
                <a:spcPts val="1200"/>
              </a:spcBef>
              <a:spcAft>
                <a:spcPts val="1200"/>
              </a:spcAft>
              <a:buSzPct val="192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85000"/>
              </a:lnSpc>
              <a:spcBef>
                <a:spcPts val="0"/>
              </a:spcBef>
              <a:spcAft>
                <a:spcPts val="0"/>
              </a:spcAft>
              <a:buClr>
                <a:schemeClr val="dk1"/>
              </a:buClr>
              <a:buSzPts val="1100"/>
              <a:buFont typeface="Arial"/>
              <a:buNone/>
            </a:pPr>
            <a:r>
              <a:rPr lang="en" sz="2400">
                <a:latin typeface="Montserrat"/>
                <a:ea typeface="Montserrat"/>
                <a:cs typeface="Montserrat"/>
                <a:sym typeface="Montserrat"/>
              </a:rPr>
              <a:t>Principles of organic phytotechnologies</a:t>
            </a:r>
            <a:endParaRPr/>
          </a:p>
          <a:p>
            <a:pPr indent="0" lvl="0" marL="0" rtl="0" algn="l">
              <a:lnSpc>
                <a:spcPct val="85000"/>
              </a:lnSpc>
              <a:spcBef>
                <a:spcPts val="0"/>
              </a:spcBef>
              <a:spcAft>
                <a:spcPts val="0"/>
              </a:spcAft>
              <a:buClr>
                <a:srgbClr val="3F3F3F"/>
              </a:buClr>
              <a:buSzPts val="2800"/>
              <a:buFont typeface="Calibri"/>
              <a:buNone/>
            </a:pPr>
            <a:r>
              <a:t/>
            </a:r>
            <a:endParaRPr/>
          </a:p>
        </p:txBody>
      </p:sp>
      <p:sp>
        <p:nvSpPr>
          <p:cNvPr id="157" name="Google Shape;157;p8"/>
          <p:cNvSpPr txBox="1"/>
          <p:nvPr>
            <p:ph idx="1" type="body"/>
          </p:nvPr>
        </p:nvSpPr>
        <p:spPr>
          <a:xfrm>
            <a:off x="311700" y="1350334"/>
            <a:ext cx="8520600" cy="3327991"/>
          </a:xfrm>
          <a:prstGeom prst="rect">
            <a:avLst/>
          </a:prstGeom>
          <a:noFill/>
          <a:ln>
            <a:noFill/>
          </a:ln>
        </p:spPr>
        <p:txBody>
          <a:bodyPr anchorCtr="0" anchor="t" bIns="91425" lIns="91425" spcFirstLastPara="1" rIns="91425" wrap="square" tIns="91425">
            <a:normAutofit fontScale="32500" lnSpcReduction="20000"/>
          </a:bodyPr>
          <a:lstStyle/>
          <a:p>
            <a:pPr indent="0" lvl="0" marL="156919" rtl="0" algn="l">
              <a:lnSpc>
                <a:spcPct val="90000"/>
              </a:lnSpc>
              <a:spcBef>
                <a:spcPts val="0"/>
              </a:spcBef>
              <a:spcAft>
                <a:spcPts val="0"/>
              </a:spcAft>
              <a:buSzPct val="100000"/>
              <a:buNone/>
            </a:pPr>
            <a:r>
              <a:rPr lang="en" sz="5500">
                <a:solidFill>
                  <a:schemeClr val="dk1"/>
                </a:solidFill>
              </a:rPr>
              <a:t>High levels of oxygen-degrading enzymes and specific exudate compounds:</a:t>
            </a:r>
            <a:endParaRPr sz="5500">
              <a:solidFill>
                <a:schemeClr val="dk1"/>
              </a:solidFill>
            </a:endParaRPr>
          </a:p>
          <a:p>
            <a:pPr indent="-685823" lvl="0" marL="685800" rtl="0" algn="l">
              <a:lnSpc>
                <a:spcPct val="90000"/>
              </a:lnSpc>
              <a:spcBef>
                <a:spcPts val="1200"/>
              </a:spcBef>
              <a:spcAft>
                <a:spcPts val="0"/>
              </a:spcAft>
              <a:buClr>
                <a:schemeClr val="dk1"/>
              </a:buClr>
              <a:buSzPct val="100000"/>
              <a:buFont typeface="Arial"/>
              <a:buChar char="•"/>
            </a:pPr>
            <a:r>
              <a:rPr lang="en" sz="4515">
                <a:solidFill>
                  <a:schemeClr val="dk1"/>
                </a:solidFill>
              </a:rPr>
              <a:t>Species that release high levels of oxygen-degrading enzymes or specific root exudates are favorable for degrading organics as they can stimulate the growth of microbes involved in degradation.</a:t>
            </a:r>
            <a:endParaRPr sz="4515">
              <a:solidFill>
                <a:schemeClr val="dk1"/>
              </a:solidFill>
            </a:endParaRPr>
          </a:p>
          <a:p>
            <a:pPr indent="-685823" lvl="0" marL="685800" rtl="0" algn="l">
              <a:lnSpc>
                <a:spcPct val="90000"/>
              </a:lnSpc>
              <a:spcBef>
                <a:spcPts val="1200"/>
              </a:spcBef>
              <a:spcAft>
                <a:spcPts val="0"/>
              </a:spcAft>
              <a:buClr>
                <a:schemeClr val="dk1"/>
              </a:buClr>
              <a:buSzPct val="100000"/>
              <a:buFont typeface="Arial"/>
              <a:buChar char="•"/>
            </a:pPr>
            <a:r>
              <a:rPr lang="en" sz="4515">
                <a:solidFill>
                  <a:schemeClr val="dk1"/>
                </a:solidFill>
              </a:rPr>
              <a:t>Some enzymes can affect a pollutants water solubility, oxidation state, or other chemical factors that aid in degradation.</a:t>
            </a:r>
            <a:endParaRPr sz="4515">
              <a:solidFill>
                <a:schemeClr val="dk1"/>
              </a:solidFill>
            </a:endParaRPr>
          </a:p>
          <a:p>
            <a:pPr indent="0" lvl="0" marL="156919" rtl="0" algn="l">
              <a:lnSpc>
                <a:spcPct val="90000"/>
              </a:lnSpc>
              <a:spcBef>
                <a:spcPts val="1200"/>
              </a:spcBef>
              <a:spcAft>
                <a:spcPts val="0"/>
              </a:spcAft>
              <a:buSzPct val="100000"/>
              <a:buNone/>
            </a:pPr>
            <a:r>
              <a:rPr lang="en" sz="5500">
                <a:solidFill>
                  <a:schemeClr val="dk1"/>
                </a:solidFill>
              </a:rPr>
              <a:t>Phreatophytes:</a:t>
            </a:r>
            <a:endParaRPr sz="5500">
              <a:solidFill>
                <a:schemeClr val="dk1"/>
              </a:solidFill>
            </a:endParaRPr>
          </a:p>
          <a:p>
            <a:pPr indent="-685823" lvl="0" marL="685800" rtl="0" algn="l">
              <a:lnSpc>
                <a:spcPct val="90000"/>
              </a:lnSpc>
              <a:spcBef>
                <a:spcPts val="1200"/>
              </a:spcBef>
              <a:spcAft>
                <a:spcPts val="0"/>
              </a:spcAft>
              <a:buClr>
                <a:schemeClr val="dk1"/>
              </a:buClr>
              <a:buSzPct val="100000"/>
              <a:buFont typeface="Arial"/>
              <a:buChar char="•"/>
            </a:pPr>
            <a:r>
              <a:rPr lang="en" sz="4515">
                <a:solidFill>
                  <a:schemeClr val="dk1"/>
                </a:solidFill>
              </a:rPr>
              <a:t>Plants whose roots can survive both in aerobic and anaerobic conditions, e.g. willow, poplar, Prosopis glandulosa, etc. This feature enables a great diversity of microbes and reaction</a:t>
            </a:r>
            <a:endParaRPr sz="3715">
              <a:solidFill>
                <a:schemeClr val="dk1"/>
              </a:solidFill>
            </a:endParaRPr>
          </a:p>
          <a:p>
            <a:pPr indent="0" lvl="0" marL="156919" rtl="0" algn="l">
              <a:lnSpc>
                <a:spcPct val="90000"/>
              </a:lnSpc>
              <a:spcBef>
                <a:spcPts val="1200"/>
              </a:spcBef>
              <a:spcAft>
                <a:spcPts val="0"/>
              </a:spcAft>
              <a:buSzPct val="100000"/>
              <a:buNone/>
            </a:pPr>
            <a:r>
              <a:rPr lang="en" sz="5500">
                <a:solidFill>
                  <a:schemeClr val="dk1"/>
                </a:solidFill>
              </a:rPr>
              <a:t>Vaporization of pollutants:</a:t>
            </a:r>
            <a:endParaRPr sz="5500">
              <a:solidFill>
                <a:schemeClr val="dk1"/>
              </a:solidFill>
            </a:endParaRPr>
          </a:p>
          <a:p>
            <a:pPr indent="-685821" lvl="0" marL="685800" rtl="0" algn="l">
              <a:lnSpc>
                <a:spcPct val="90000"/>
              </a:lnSpc>
              <a:spcBef>
                <a:spcPts val="1200"/>
              </a:spcBef>
              <a:spcAft>
                <a:spcPts val="0"/>
              </a:spcAft>
              <a:buClr>
                <a:schemeClr val="dk1"/>
              </a:buClr>
              <a:buSzPct val="90000"/>
              <a:buFont typeface="Calibri"/>
              <a:buChar char="•"/>
            </a:pPr>
            <a:r>
              <a:rPr lang="en" sz="4515">
                <a:solidFill>
                  <a:schemeClr val="dk1"/>
                </a:solidFill>
              </a:rPr>
              <a:t>Some pollutants can be released into the atmosphere after they are taken up by the plants. Pollutants that vaporize can be identified by the dimensionless Henry’s law constant (Hi). If Hi ˃ 10^-3 for any pollutant then it can volatize through the plant into the air.</a:t>
            </a:r>
            <a:endParaRPr sz="4515">
              <a:solidFill>
                <a:schemeClr val="dk1"/>
              </a:solidFill>
            </a:endParaRPr>
          </a:p>
          <a:p>
            <a:pPr indent="-254825" lvl="0" marL="285750" rtl="0" algn="l">
              <a:lnSpc>
                <a:spcPct val="90000"/>
              </a:lnSpc>
              <a:spcBef>
                <a:spcPts val="1200"/>
              </a:spcBef>
              <a:spcAft>
                <a:spcPts val="0"/>
              </a:spcAft>
              <a:buClr>
                <a:schemeClr val="dk1"/>
              </a:buClr>
              <a:buSzPct val="100000"/>
              <a:buFont typeface="Calibri"/>
              <a:buNone/>
            </a:pPr>
            <a:r>
              <a:t/>
            </a:r>
            <a:endParaRPr/>
          </a:p>
          <a:p>
            <a:pPr indent="0" lvl="0" marL="0" rtl="0" algn="l">
              <a:lnSpc>
                <a:spcPct val="90000"/>
              </a:lnSpc>
              <a:spcBef>
                <a:spcPts val="1200"/>
              </a:spcBef>
              <a:spcAft>
                <a:spcPts val="1200"/>
              </a:spcAft>
              <a:buSzPct val="36923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85000"/>
              </a:lnSpc>
              <a:spcBef>
                <a:spcPts val="0"/>
              </a:spcBef>
              <a:spcAft>
                <a:spcPts val="0"/>
              </a:spcAft>
              <a:buClr>
                <a:srgbClr val="3F3F3F"/>
              </a:buClr>
              <a:buSzPct val="86419"/>
              <a:buFont typeface="Calibri"/>
              <a:buNone/>
            </a:pPr>
            <a:r>
              <a:rPr lang="en"/>
              <a:t>Phytoremediation of Organics at field scale</a:t>
            </a:r>
            <a:endParaRPr/>
          </a:p>
        </p:txBody>
      </p:sp>
      <p:pic>
        <p:nvPicPr>
          <p:cNvPr id="163" name="Google Shape;163;p9"/>
          <p:cNvPicPr preferRelativeResize="0"/>
          <p:nvPr/>
        </p:nvPicPr>
        <p:blipFill rotWithShape="1">
          <a:blip r:embed="rId3">
            <a:alphaModFix/>
          </a:blip>
          <a:srcRect b="0" l="0" r="0" t="0"/>
          <a:stretch/>
        </p:blipFill>
        <p:spPr>
          <a:xfrm>
            <a:off x="571125" y="1732387"/>
            <a:ext cx="5798480" cy="1652213"/>
          </a:xfrm>
          <a:prstGeom prst="rect">
            <a:avLst/>
          </a:prstGeom>
          <a:noFill/>
          <a:ln>
            <a:noFill/>
          </a:ln>
        </p:spPr>
      </p:pic>
      <p:sp>
        <p:nvSpPr>
          <p:cNvPr id="164" name="Google Shape;164;p9"/>
          <p:cNvSpPr txBox="1"/>
          <p:nvPr/>
        </p:nvSpPr>
        <p:spPr>
          <a:xfrm>
            <a:off x="362774" y="1255935"/>
            <a:ext cx="8195502"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800" u="none" cap="none" strike="noStrike">
                <a:solidFill>
                  <a:schemeClr val="dk1"/>
                </a:solidFill>
                <a:latin typeface="Calibri"/>
                <a:ea typeface="Calibri"/>
                <a:cs typeface="Calibri"/>
                <a:sym typeface="Calibri"/>
              </a:rPr>
              <a:t>Common organic pollutants successfully degraded at field scale</a:t>
            </a:r>
            <a:endParaRPr b="0" i="0" sz="1800" u="none" cap="none" strike="noStrike">
              <a:solidFill>
                <a:schemeClr val="dk1"/>
              </a:solidFill>
              <a:latin typeface="Calibri"/>
              <a:ea typeface="Calibri"/>
              <a:cs typeface="Calibri"/>
              <a:sym typeface="Calibri"/>
            </a:endParaRPr>
          </a:p>
        </p:txBody>
      </p:sp>
      <p:pic>
        <p:nvPicPr>
          <p:cNvPr id="165" name="Google Shape;165;p9"/>
          <p:cNvPicPr preferRelativeResize="0"/>
          <p:nvPr/>
        </p:nvPicPr>
        <p:blipFill rotWithShape="1">
          <a:blip r:embed="rId4">
            <a:alphaModFix/>
          </a:blip>
          <a:srcRect b="0" l="0" r="0" t="0"/>
          <a:stretch/>
        </p:blipFill>
        <p:spPr>
          <a:xfrm>
            <a:off x="571125" y="3784807"/>
            <a:ext cx="5798480" cy="845776"/>
          </a:xfrm>
          <a:prstGeom prst="rect">
            <a:avLst/>
          </a:prstGeom>
          <a:noFill/>
          <a:ln>
            <a:noFill/>
          </a:ln>
        </p:spPr>
      </p:pic>
      <p:sp>
        <p:nvSpPr>
          <p:cNvPr id="166" name="Google Shape;166;p9"/>
          <p:cNvSpPr txBox="1"/>
          <p:nvPr/>
        </p:nvSpPr>
        <p:spPr>
          <a:xfrm>
            <a:off x="362774" y="3384600"/>
            <a:ext cx="8557941"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800" u="none" cap="none" strike="noStrike">
                <a:solidFill>
                  <a:schemeClr val="dk1"/>
                </a:solidFill>
                <a:latin typeface="Calibri"/>
                <a:ea typeface="Calibri"/>
                <a:cs typeface="Calibri"/>
                <a:sym typeface="Calibri"/>
              </a:rPr>
              <a:t>Common organic pollutants not successfully degraded at field scale</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