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Action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5"/>
  </p:notesMasterIdLst>
  <p:handoutMasterIdLst>
    <p:handoutMasterId r:id="rId6"/>
  </p:handoutMasterIdLst>
  <p:sldIdLst>
    <p:sldId id="263" r:id="rId2"/>
    <p:sldId id="337" r:id="rId3"/>
    <p:sldId id="338" r:id="rId4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00FF"/>
    <a:srgbClr val="FF0000"/>
    <a:srgbClr val="008000"/>
    <a:srgbClr val="FF00FF"/>
    <a:srgbClr val="FFFFFF"/>
    <a:srgbClr val="990099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1" autoAdjust="0"/>
    <p:restoredTop sz="94595" autoAdjust="0"/>
  </p:normalViewPr>
  <p:slideViewPr>
    <p:cSldViewPr>
      <p:cViewPr varScale="1">
        <p:scale>
          <a:sx n="82" d="100"/>
          <a:sy n="82" d="100"/>
        </p:scale>
        <p:origin x="148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3134" y="43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585AD976-B9A6-4994-889C-6906602CCE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042FDBC-B44C-43F9-B777-55111124E9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DE119A7-21FA-4E38-A37C-8109EFB85AD0}" type="datetimeFigureOut">
              <a:rPr lang="cs-CZ"/>
              <a:pPr>
                <a:defRPr/>
              </a:pPr>
              <a:t>15.06.2020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E43AC20-5E09-4120-A5E4-830270C81B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9B27A63-78F2-4873-A7E3-EBDB7715A9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1E0BB4E-D63A-4253-AEDB-EA6606F74F5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6-14T20:01:37.30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0182">
    <iact:property name="dataType"/>
    <iact:actionData xml:id="d0">
      <inkml:trace xmlns:inkml="http://www.w3.org/2003/InkML" xml:id="stk0" contextRef="#ctx0" brushRef="#br0">18767 3399 0,'24'-24'19,"-1"24"-3,1 0 0,-24-23-9,24 23 3,-1 0-3,1 0 1,23-24 2,24 24-4,-24 0 2,47 0 2,24 0-4,0 0 4,48 0-4,23 0 2,-95 0 0,0 0-1,-23-23 3,-24 23-3,24 0 3,0 0-5,0 0 7,47 0-8,24 0 9,-24 23-6,0 1 1,23-24 0,-70 0-1,0 0 1,0 0 0,-48 0 9,1 0-11,0 0 10,-1 23-7,1-23 0,23 24-2,24-24 1,0 24 0,-48-1 0,48 1 2,-24-24-4,-94 0 58,0 0-56,0 0 0,-48 0 5,48 0-11,-24 23 9,-23-23-5,70 24 2,-23-24 2,0 24 0,-1-24-4,1 0 2,0 23 1,23-23 6,1 0-8,-1 0 10,1 0 16,-1 0-24,0 0-3,-23 0 2,24 0 0,-25 0 2,25 0-5,-1 0 5,1 0 6,70 24 57,24-24-68,-1 0 4,25 24 2,-1-1-6,71 24 5,1-23-4,-1 0 3,118-1 0,-70 1-1,-48 23 0,-47-47 0,-24 0 0,-46 0 0,-1 0 1,-71 0 46,-47 0-46,1-24-2,-48 1 0,-71 23 2,-24-24-2,-23-23 3,0 23-3,-118 24 1,118 0 0,0 0 0,118 0 1,23 0-3,48 24 3,47 0 6,0-1 5,24-23-13,-1 24 1,1-24-2,0 0 4,-1 0-2,1 0 0,23 0 5,24 23-6,0-23 1,70 24-4,25 23 4,70-47 0,-95 0 2,72 0-3,-24 0 0,-24 0 1,0 0 0,-47-23 0,-71 23 0,-23 0 0,-24-24 8,-47 24-8,0 0 5,-72-24-10,-93 1 5,-24-24 0,0 47 0,0 0 0,0 0 1,23 0-2,48 0 3,23 0-3,72 0 2,-1 0-3,47 0 6,-23 0-9,23 0 15,48 0 79,0 0-89,23 0-1,0-24 2,-23 24 7,-24-24-8,-48 1 16,-46-1-12,-48-23-8,-23 23 4,23 24 0,48 0 0,-24 0 0,47 0 3,48 0-6,-1 0 3,48 0 34,46 24-32,1-24-4,24 0 5,23 0-6,0 0 4,-24 0-2,-23 0 0,23-24 2,1 1-1,-48 23 0,-23 0 0,23-24 1,0 0-2,-23 1 1,-24-1 0,47 24 0,-24 0 0,-23-23 24,-70-1-24,-1 24 0,-71-24 3,24 24-7,0-23 5,24 23-1,47 0-1,-24 0 1,23 0 3,1 23-5,24 1 11,93 0 24,25-1-33,70-23 0,24 24 1,94-24-1,-47 0-1,24 0 3,23-24-4,-23-23 2,-24 0 0,-24 0 0,-141 47 0,24-24 0,-72 0 1,1 1-3,-24-1 11,-24 24-1,1-23-8,-72-1 1,1 0-2,-119-23 1,25 47-1,-72-71 2,-47 71-2,118 0 1,95 0 1,47 0 1,70 0 40,72 0-43,23 0 0,0 24 1,23-24 1,-70 0-3,0 0 4,0 0-3,-71-24 1,23 24 0,-70 0 48,23 0-48,1 0 4,-48 24-8</inkml:trace>
    </iact:actionData>
  </iact:action>
  <iact:action type="add" startTime="23713">
    <iact:property name="dataType"/>
    <iact:actionData xml:id="d1">
      <inkml:trace xmlns:inkml="http://www.w3.org/2003/InkML" xml:id="stk1" contextRef="#ctx0" brushRef="#br0">2621 4272 0,'23'0'80,"1"0"-69,-1 0-3,25 0-1,-1 0 7,47 0-12,24 0 8,48 0-4,140 0 5,-69 0-6,-1 0 3,47 0 0,0 0 0,-23 0 1,70 0-3,-70 0 3,-24 0-1,0 0 0,0 0 0,-23 0 2,-72 0-4,-46-23 4,-25 23-3,-22 0 2,-25 0-3,1 0 2,-1 0-1,25 0 10,-25 0-8,1 0-2,-48 0 51,-47 0-53,24 0 6,-24 0-3,-23 0-1,-48 0 2,-23 0-2,-24 0 2,-47 0-2,0 0 3,0 0-4,0 0 3,-47 0-1,94 0 0,47 0 0,71 23 0,1-23 1,-1 0-1,47 24 2,24 0 43,47-1-37,1-23-8,22 24 0,49 0 0,69 46 1,1-46-2,142 0 3,-95 23-3,0-24 2,47 1-3,-47-24 4,0 0-2,0 47 0,-47-47 0,0 24 0,-24-1 0,-118-23 0,-23 0 2,-48 0 20,-46 0-23,-48 0 2,-71 0-2,-47 0 2,0 0-2,-95 0 2,71 0 3,-70 0-7,23 0 2,24 0 1,47 0 0,71 0 0,94 0 0,23 0 1,25 0-1,46 0 25,72 0-27,-1 0 5,1 0-3,-1 0 0,-23-23-1,0 23 2,23 0-2,48-24 2,-24 24-2,-24 0 3,-23 0-5,-47 0 4,-48 0 31,-94-47-32,-71 47 0,-23 0 0,-48 0 1,-23 0-3,47 24 4,-24 23-3,24 0 0,71-23 2,0-24 0,47 23-2,0 1 2,70-24-2,25 23 1,46-23 74,1 0-75,47-23 5,23 23-8,24 0 5,0 0-2,0-24 2,24 1-1,23 23 0,-94-24 0,0 0 1,-48 24-2,-23-23 12,-23 23-14,-48-24 4,-94 24-2,-24 0 1,0 0 0,-23 0 0,46 0-1,-23 24 3,71-24-3,-23 23 4,94-23-7,-1 24 8,25-24-7,46 0 45,25 0-44,22 0 4,1 0-3,24 0 2,23 0-1,0 0 0,47 0 0,0 0 0,-47 0 0,-23-24 1,-48 1-2,-24 23 1,-23-24 8,-47 24-7,-24-23-2,-94 23 1,-24-24 0,24 24 1,0 0-2,0 0 1,23 0 2,48 0-4,46 0 4,96 0 52,46 0-54,24 0 1,47 0-3,48-24 5,-24-23-3,47 24 1,47-1-2,-141-23 4,-24 23-7,-71 1 5,-24-1-2,-23 0 1,-23 24 9,-24-23-9,-48-1-1,-23 0 5,-47 24-8,0-23 5,-48 23-2,24 0 4,24 0-6,47 0 4,24 0 0,46 0 1,25 0-6,-1 0 8,24 23 5,24-23-5,47 24-4,47 0-1,0-24 1,47 0 1,24 47 1,47-47-4,0 0 4,-24 0-5,24 0 4,-47 0 1,-23 0 0,-72 0-4,-47 0 1,24 0 1,-71-24 1,-24 1 31,-70-1-30,-24 0-5,-47 24 6,-1 0-5,48 0 1,24 0 2,47 0 2,47 24 2,71-24 19,23 0-24,48 0 0,-1 0 1,25 0-2,-48 0 1,47 0 0,-94 0 2,-24-24-4,-24 24 5</inkml:trace>
    </iact:actionData>
  </iact:action>
  <iact:action type="add" startTime="66559">
    <iact:property name="dataType"/>
    <iact:actionData xml:id="d2">
      <inkml:trace xmlns:inkml="http://www.w3.org/2003/InkML" xml:id="stk2" contextRef="#ctx0" brushRef="#br0">2101 9631 0,'24'0'63,"0"0"-56,-1 0 0,1 0 11,23 0-11,-23 0 1,46-24 0,1 24 2,24 0-4,-25 0 4,25 0-5,23-23 6,0 23-3,24-24 0,-24 24-1,-24 0 2,-23 0-1,23 0 0,1 0 0,-1 0 0,-47 0 0,24 0 0,24 0 0,-48 0 0,24 0 0,23 0 2,-47 0-4,48 0 4,-25 0-4,48 0 4,-23 0-4,47 24 4,23-1-4,0 1 10,71 23-11,-23-23-2,-1-1 5,-23 1 0,-24-24 1,0 0-2,-47 0 1,-23 0 0,-48 0 0,0 0 0,-23 0 0,-1 0 17,1 0-9,0 24 1,-1-1-1,1-23-8,23 24-1,0-1 4,0-23-5,-23 24 12,0-24-10,-1 24 24,-23-1 54,-47-23-70,0 24-8,0-24 1,-24 24 0,-24-24 0,-23 23-2,0 1-1,-47-24 6,47 23-6,-47-23 2,-48 24 0,119-24 1,-24 0 0,0 24-3,23-24 5,25 0-6,-25 0 8,1 0-9,-1 0 3,1 0 1,47 0 0,-48 0 1,1 0-1,23 0-1,-23 0 1,23 0 0,-24 0 0,72 0 0,-48 0 1,24 0-2,23 0 1,-47 0 0,48 0 1,-24-24 0,-1 24-2,25 0 1,-1 0 0,-23 0 3,23 0 5,1 0-12,-1 0 54,0 0-42,1 0 1,-24 0-11,-1 0 11,1 0-9,0 0 0,23 0 0,1 0 0,-1 0 0,1 0-1,-1 0 2,-23 0 0,-24 0-2,47 0 1,-46 0 0,46 0 0,0 0 1,-23 0 2,24 0 99,-25 0-101,25 0-2,-25 0 1,1 0 0,0 0 1,0-24-3,23 24 4,1 0 5,-1 0-6,24-23 39,0-1-25,24 24-4,-1-23-11,1-1-3,23 0 3,0 1 0,0-1 0,24 24 0,-23-24 2,-1 24-3,24-23 2,-1 23-3,25-24 4,46 24 1,25 0-5,-48 0 1,47 0 2,0 0-1,0 0-1,-47 0 1,0 0 0,-23 0 0,-48 0 0,0 0 0,-94 0 72,-118-23-68,-24-1-8,-94-23 4,-1 0 0,-22-1 0,-25 48 0,71 0 0,24 0-1,24 48 1,118-48 3,-1 23-5,71 1 4,-23-24-2,24 0 0,46 0 39,95 23-30,-23 1-10,23-24 4,47 24-5,24-24 4,23 0-4,-23 0 4,24 0-4,-25-24 2,25-47 0,-95 48 0,24 23 1,-119 0-2,24 0 1,-117-24 39,-48 24-38,-71 0 3,-24 0-9,24 0 8,-23 0-5,70 0 5,-70 24-4,-1 46 2,48-70-2,71 24 1,47 0 0,-1-24 1,1 0-2,47 23 33,24-23-27,-1 0-10,1 0 5,23 24 0,-23-1 0,23 1 0,24-24 0,-24 24 0,24-24 0,47 0-1,23 47 2,1-47-1,94 0 2,47 0-1,1 24-4,23-24 4,141-48 0,-47 25-3,-47-25 2,1-22 0,-49 46 2,-46-47-4,-24 24 4,-23-24-3,-95 48 6,-24-25-9,-47 25 8,0 23-9,-47-24 6,-23 24 58,-1 0-62,-70 0 3,-1 0 0,1 24 0,0-1 0,-24 1-1,23 0 2,1 23 1,23 0-5,0-23 3,47-24 1,1 23-2,-1 1 3,24-1 7,24-23-1,23 0-2,24 24-5,-24-24-2,48 24 10,23-24-14,47 0 3,0 0 2,24 0 0,23-24 4,1-23-8,-48 23 9,-71-23-10,1 0 5,-24 0 0,-48 23 5,1-23-10,-24 0 4,0-1 10,-47 25-9,-24-1 0,-24 1 0,-141-1-1,0 0 2,0 24-1,0 0 1,-47 0-3,23 0 5,24 0-5,24 0 3,23 0-2,24 24 3,23 0-4,48 23 2,-1-24 0,48 1 0,23 23 1,1-23 2,23-1 1,0 25-2,0-25 6,47 1-9,0-1 2,0-23-2,48 24 1,46 23 2,48-23-3,24-1 0,-24-23 4,23 0-5,-23 0 2,-24-23 0,-23-24 0,-71 47 0,-48-24 1,1-23-3,-1 23 4,-23 1-4,-23-1 5,-24 0-5,-48-23 6,-46 0-8,-166-24 8,23 48-8,-46-1 4,-1 24 1,-23 0-2,0 0 1,24 0 0,94 24 0,70 46-1,25-22 4,94-1-2,23-24 1,24 1-5,0 0 3,0-1 0,24 1 5,70 23-10,0-23 5,25-1-1,22 24 2,72 1-1,-25-25 1,49 1-2,46-24 3,24 0-5,23 0 6,-23 0-5,-24 0 5,-47-24-6,-70-47 5,-25 24-4,-70 0 2,-71 23 5,0 1 2,0-1-11,-71-23 5,-47 23-2,-118 1 1,-24-1 3,1-23-6,46 47 5,48 24-4,47-1 2,24 24 5,-24 1-10,94-1 8,0-24-5,24 25 3,0-25-1,24-23 0,47 47-1,47 1 2,-24-25-1,72 48 1,46-47-2,-23-24 1,47 23 0,24 1 3,-24 23-7,0-23 5,-47-24-1,23 0 3,-118-24-6,1 24 3,-72-23 0,-23-1 0,0 0 7,-70 1-6,-1-25-1,-118 25 0,0-1-1,-94 24 2,118 0-2,-24 0 4,-24 0-4,48 24-1,47 23 2,-24 24 3,48-47-5,47-1 4,23 24 6,24-23-16,0 0 8,0-1 8,24 1-7,23-1-2,47 1 0,24-24 2,24 0 2,-71 0-6,0 0 3,23 0 0,-70 0 0,-1 0-1,1-24 2,-24 1-1,-24-1 8,-70 1-7,-1-1-2,-117 0 1,23-23 3,-94 24-7,-48-1 5,72 24 0,23 0-2,70 0 1,48 0 2,48 24-3,-1 23 3,47-47-3</inkml:trace>
    </iact:actionData>
  </iact:action>
  <iact:action type="add" startTime="98527">
    <iact:property name="dataType"/>
    <iact:actionData xml:id="d3">
      <inkml:trace xmlns:inkml="http://www.w3.org/2003/InkML" xml:id="stk3" contextRef="#ctx0" brushRef="#br0">16218 12062 0,'0'-23'56,"-24"23"17,0-24-50,-23 24-14,24 0 0,-48 0-2,-24-23 5,1 23-7,23 0 2,-47 0 2,-24 0-1,1 0 1,-1 0-3,71 0 3,-47 0 0,0 0-1,-23 0-2,23 0 3,47 0 0,-47 0-2,-24 0 2,24 0-2,47 0 1,-23 0 0,-1 0-1,-23 0 4,24 0-5,23 0 4,0 0-4,1 0 2,22 0 0,-22 0 3,22 0-6,25 0 2,-24 0 2,23 0-1,0 0 0,-23 0-1,23 0 4,-23 0-4,-24 0 2,24 0-1,-47 0 0,-1 0 5,25 0-9,-48 0 5,23 0-2,1 0-1,-1 0 2,48 0 1,-24 0-1,0 0 0,24 0 0,-24 0 1,1 0-1,22 0-1,-22 0 1,22 0 0,25 0 3,-24 0-6,23 0 3,0 0 0,1 0 3,-1 0-5,0 0 1,1 0 1,-1 0 0,1 0 0,-25 0 0,25 0 0,-48 0 0,47 0 1,-46 0 2,-1 0-6,47 0 7,-23 0-9,23 0 8,1 0-3,-1 0-2,1 0 2,-1 0 9,0 0-9,-23 0 7,24 0-5,-1 0-3,-23 0 1,0 0 0,-1 0-1,-23 0 2,24 0 2,-24-24-6,1 24 3,46 0 3,-23 0-6,0 0 3,-1 0 8,25 0-8,-1 0 0,-23 0 1,23 0-2,1 0 1,-1 0 0,1 0 0,-25 0 0,1 0 0,0-24 2,-48 24-5,48 0 6,-24-23-3,-47 23-1,24 0 2,-24 0-1,-118 0 0,71 0 0,-24 0 1,-24 0-1,25 0-2,-49 0 5,49 0-5,22 0 7,1 0-9,47 0 7,24 0-7,-1 0 4,48 0 0,-47 0 0,23 0 0,24 0 0,-1 0-1,-22 0 2,46 0-1,-23 0-1,23 0 2,-70 0-1,23 0 0,-24-24 0,-23 24-1,24 0 2,-24-23-1,47 23 2,0 0-2,1 0 0,46 0-2,-23 0 4,70-24 109,25 24-110,-25 0-1,24 0 0,-23 0 0,0 0 0,23 0 0,-24 0 0,1 0 0,23 0 0,0 0 0,48 0 1,23 0-2,47 24 1,48-1 0,-25 24 0,72-23 0,47 0 2,-71-24-4,0 0 6,-47 0-8,23 0 8,-46 0-6,-25 0 1,24 0 2,1 0-2,23 0 2,23 23-2,-47-23 2,24 0-1,24 0 0,-25 0 0,-22 0 0,-1 0 0,-23 0 1,23 0-1,0 0 0,0 0 0,71 0 0,-47 0 1,24 0-3,-25 0 1,1 0 7,24 0-11,-48 0 7,-23 0-4,23 0 2,-47 0 0,-24 0 0,-23 0 1,-24 0-2,24 0 5,0 0-8,-24 0 8,24 0-8,23 0 6,1 0 1,-24 0-6,47 0 3,-24 0 0,1 0 0,-1 0-1,-23 0 2,23 0-1,-47 0-1,1 0 2,-1 0-2,0 0 2,-23 0 8,-1 0-7,1 0 13,23 0-17,-23 0 4,-1 0-5,1 0 6,23 0-4,0 0 3,-23 0-5,0-23 6,-1 23-6,-23-24 12,24 24-9,-1 0 9,1 0-9,0 0-1,-1 0 3,1 0-3,-1 0 1,25 0 0,-1 0 8,-24 0-8,1 0 0,23 0 0,-23 0 9,-1 0-10,1 0 1,0 0 0,-1 0 0,1 0 0,0 0 0,-1 0 0,24 0 8,-23 0-8,-24-24 0,24 24 8,-48 0 83,-23 0-94,23 0 7,-23 0-6,-24 0 1,0 0 2,-23 0-2,-24 0 2,0 0 0,23 0-2,-23 0 2,24 0 2,-24 0-4,47 0-2,0 0 5,-23 0-4,-24 0 6,-47 0-6,94 0 4,-95 0-6,48 0 4,-47 0 0,24 0 1,-25 0-2,-46 0 4,23 0-6,0 0 3,-23 0 0,46 0 0,25 0 1,-24 0-2,-1 0 2,-22 0 0,22 0-2,-46 0 2,70 0-3,-23 0 3,47 0 0,-95 0-1,95 0-1,0 0 2,24 0-1,-24 0 0,0 0 0,24 0 0,-48 0 5,24 0-8,-47 0 1,47 0 2,-48 0 3,48 0-6,0 0 2,0 0 2,0 0-2,-47 0 3,47 0-2,-47 0-1,-1 0 1,1 0 0,-71 0 0,118 0 0,-47 0 0,47 0 0,0 0-1,23 0 2,-23 0-1,48 0 0,-48 0 0,23 0 2,-23 0-5,0 0 6,24 0-5,-24 0 2,23 0 2,1 0-1,-1 0-2,1 0 3,-1 0-4,1 0 1,-24 0 2,-47 0-2,70 24 2,-23-24-2,71 24 2,-24-24-1,0 0 0,24 0-1,-24 0 2,1 23-1,-1-23-1,47 24 2,-47-24-1,1 23 0,46-23 0,-47 24 0,24-24 0,0 0-1,0 0 2,-1 0-1,25 0 8,-1 0 2,24 24 135,-71-24-146,-23 0 0,-48 0 2,24 0-1,-47 0 0,-24 0 0,24 0 1,47 0-2,23 0 2,25 0-2,70 23 3,23-23 44,1 0-46,23 0 6,24 0-12,-48 0 12,48 0-10,0 0 4,-24 0-1,24 0 2,24-23-1,-48 23 0,47 0 2,-23 0-2,23 0-1,-23 0 1,24 0-1,-1 0 1,-47 0 0,48 0 1,-24 0-3,23 0 3,-23 0-2,23 0 2,1 0-2,-1 0 5,-70 0-8,23 0 8,-24 0-8,1 0 8,23 0-7,-23 0 3,23 0 0,0 0 0,48 0 0,-1 0 0,24 0 0,0 23 5,24 1-10,-48-24 7,-47 0-2,-23 0-1,0 0 2,-72 0 56,1 0-54,-24 0-4,-23 0-2,-24 0 5,47 0-5,-47 0 6,0 0-5,24 0 4,-24 0-4,47 0 5,0 0-6,47 0 3,-46 0 0,-1 0 9,47 0-11,1 0 4,46 0 37,72 0-37,-1 0-4,48 23 4,23-23-2,24 0 0,23 0 1,-47 0-2,-23 0 2,-48 0-2,-23 0 1,-47 0 0,-71 0 40,-48 0-40,-46 0 1,-25 0-2,1-23 1,0 23 0,47 0 0,23-24 0,1 24 0,0-23 0,70 23 9,48 0 40,94 23-49,23-23-1,25 24 2,-25-24-2,95 0 3,47 0-1,-46 47-1,46-47 0,0 0-3,-47 0 4,0 0-1,-94 0 2,-1 0-4,-70 0 2,0 0 1,-24 0-1,-23 0-1,0 0 1,-1 0 1,1 0 0,-1 0-2,1 0 0,23 0 1,24 0 0,0 0 0,23 0 0,95 0 0,47 0 0,71 0 1,47 0-3,47 0 4,190 0-2,-119 0 0,23 0 5,1 0-6,-24 0-2,24 0 4,0 0-2,-71 0 1,0 0 2,-48 0-4,72-47 2,-190 47 3,-23-24-6,-23 24 6,-48 0-6,-94 0 3,-24 0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AEE238D2-FC7C-49E4-BA8B-FBE4652189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BDD0AE8-7E1D-4738-8C0E-E233D71A6C9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421A715-FDC6-4EE5-8544-5F965D60303C}" type="datetimeFigureOut">
              <a:rPr lang="cs-CZ"/>
              <a:pPr>
                <a:defRPr/>
              </a:pPr>
              <a:t>15.06.2020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236C80F6-FC03-499C-AF1E-351D74FE9E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2460F2AA-C201-49CA-821E-092FE9DBF2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E511311-99CF-4751-A89A-0BA1AC726C2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C0EB509-06D8-4EA7-A702-06EF0DC8C6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0189B86-F2D5-4008-AB63-5B6BCAB9BE4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1AE2279C-BC73-4051-AE0C-FD97A93CCF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-20290" r="12985" b="1450"/>
          <a:stretch>
            <a:fillRect/>
          </a:stretch>
        </p:blipFill>
        <p:spPr bwMode="auto">
          <a:xfrm>
            <a:off x="0" y="65801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8" descr="LOGO_FZP_CZ_RGB_standard.jpg">
            <a:extLst>
              <a:ext uri="{FF2B5EF4-FFF2-40B4-BE49-F238E27FC236}">
                <a16:creationId xmlns:a16="http://schemas.microsoft.com/office/drawing/2014/main" id="{0CA3DFB0-3218-44CE-AE05-5BDD357FAA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4" t="7339" r="9795" b="18350"/>
          <a:stretch>
            <a:fillRect/>
          </a:stretch>
        </p:blipFill>
        <p:spPr bwMode="auto">
          <a:xfrm>
            <a:off x="7596188" y="127000"/>
            <a:ext cx="14382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980728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263691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</p:spTree>
    <p:extLst>
      <p:ext uri="{BB962C8B-B14F-4D97-AF65-F5344CB8AC3E}">
        <p14:creationId xmlns:p14="http://schemas.microsoft.com/office/powerpoint/2010/main" val="574878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8B27A72F-03BF-4A33-8A3F-8C23D1CD69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-20290" r="12985" b="1450"/>
          <a:stretch>
            <a:fillRect/>
          </a:stretch>
        </p:blipFill>
        <p:spPr bwMode="auto">
          <a:xfrm>
            <a:off x="0" y="6600825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8" descr="LOGO_FZP_CZ_RGB_standard.jpg">
            <a:extLst>
              <a:ext uri="{FF2B5EF4-FFF2-40B4-BE49-F238E27FC236}">
                <a16:creationId xmlns:a16="http://schemas.microsoft.com/office/drawing/2014/main" id="{8F318F53-9252-4B99-A3B7-4BC7E21DFE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4" t="7339" r="9795" b="18350"/>
          <a:stretch>
            <a:fillRect/>
          </a:stretch>
        </p:blipFill>
        <p:spPr bwMode="auto">
          <a:xfrm>
            <a:off x="7596188" y="127000"/>
            <a:ext cx="14382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" y="1072800"/>
            <a:ext cx="8929156" cy="487648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6" name="Nadpis 15"/>
          <p:cNvSpPr>
            <a:spLocks noGrp="1"/>
          </p:cNvSpPr>
          <p:nvPr>
            <p:ph type="title"/>
          </p:nvPr>
        </p:nvSpPr>
        <p:spPr>
          <a:xfrm>
            <a:off x="71438" y="71438"/>
            <a:ext cx="7380287" cy="928687"/>
          </a:xfrm>
        </p:spPr>
        <p:txBody>
          <a:bodyPr/>
          <a:lstStyle/>
          <a:p>
            <a:r>
              <a:rPr lang="cs-CZ" dirty="0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3275108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25624C4E-291D-4C37-8FB6-B3FE0930C4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-20290" r="12985" b="1450"/>
          <a:stretch>
            <a:fillRect/>
          </a:stretch>
        </p:blipFill>
        <p:spPr bwMode="auto">
          <a:xfrm>
            <a:off x="0" y="661193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8" descr="LOGO_FZP_CZ_RGB_standard.jpg">
            <a:extLst>
              <a:ext uri="{FF2B5EF4-FFF2-40B4-BE49-F238E27FC236}">
                <a16:creationId xmlns:a16="http://schemas.microsoft.com/office/drawing/2014/main" id="{38A08125-909D-47ED-8A7C-09F9E49C28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4" t="7339" r="9795" b="18350"/>
          <a:stretch>
            <a:fillRect/>
          </a:stretch>
        </p:blipFill>
        <p:spPr bwMode="auto">
          <a:xfrm>
            <a:off x="7596188" y="127000"/>
            <a:ext cx="14382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2844" y="71438"/>
            <a:ext cx="7308881" cy="928687"/>
          </a:xfrm>
        </p:spPr>
        <p:txBody>
          <a:bodyPr/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2844" y="1142984"/>
            <a:ext cx="4352956" cy="5421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2" y="1142984"/>
            <a:ext cx="4281518" cy="5421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291805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8" descr="LOGO_FZP_CZ_RGB_standard.jpg">
            <a:extLst>
              <a:ext uri="{FF2B5EF4-FFF2-40B4-BE49-F238E27FC236}">
                <a16:creationId xmlns:a16="http://schemas.microsoft.com/office/drawing/2014/main" id="{D76108DA-CBBC-485B-BBC6-695B743E91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4" t="7339" r="9795" b="18350"/>
          <a:stretch>
            <a:fillRect/>
          </a:stretch>
        </p:blipFill>
        <p:spPr bwMode="auto">
          <a:xfrm>
            <a:off x="7596188" y="127000"/>
            <a:ext cx="14382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538" y="71438"/>
            <a:ext cx="7342188" cy="928687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2976879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text 2">
            <a:extLst>
              <a:ext uri="{FF2B5EF4-FFF2-40B4-BE49-F238E27FC236}">
                <a16:creationId xmlns:a16="http://schemas.microsoft.com/office/drawing/2014/main" id="{781F96E7-E90F-475D-B6A9-2DF7D16EB7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7313" y="1125538"/>
            <a:ext cx="8893175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7" name="Zástupný symbol pro nadpis 1">
            <a:extLst>
              <a:ext uri="{FF2B5EF4-FFF2-40B4-BE49-F238E27FC236}">
                <a16:creationId xmlns:a16="http://schemas.microsoft.com/office/drawing/2014/main" id="{415881FC-864E-4EC8-BF56-87E24F04383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1438" y="71438"/>
            <a:ext cx="7380287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pic>
        <p:nvPicPr>
          <p:cNvPr id="1028" name="Obrázek 8" descr="LOGO_FZP_CZ_RGB_standard.jpg">
            <a:extLst>
              <a:ext uri="{FF2B5EF4-FFF2-40B4-BE49-F238E27FC236}">
                <a16:creationId xmlns:a16="http://schemas.microsoft.com/office/drawing/2014/main" id="{C6516DED-4434-46E8-B682-D5C783CECA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4" t="7339" r="9795" b="18350"/>
          <a:stretch>
            <a:fillRect/>
          </a:stretch>
        </p:blipFill>
        <p:spPr bwMode="auto">
          <a:xfrm>
            <a:off x="7596188" y="127000"/>
            <a:ext cx="14382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6">
            <a:extLst>
              <a:ext uri="{FF2B5EF4-FFF2-40B4-BE49-F238E27FC236}">
                <a16:creationId xmlns:a16="http://schemas.microsoft.com/office/drawing/2014/main" id="{ED6D86BF-BF08-4427-94C4-109B50E5C1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t="-20290" r="12985" b="1450"/>
          <a:stretch>
            <a:fillRect/>
          </a:stretch>
        </p:blipFill>
        <p:spPr bwMode="auto">
          <a:xfrm>
            <a:off x="20638" y="6597650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07" r:id="rId1"/>
    <p:sldLayoutId id="2147484908" r:id="rId2"/>
    <p:sldLayoutId id="2147484909" r:id="rId3"/>
    <p:sldLayoutId id="2147484910" r:id="rId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8000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80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80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80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8000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900">
          <a:solidFill>
            <a:srgbClr val="990099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900">
          <a:solidFill>
            <a:srgbClr val="990099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900">
          <a:solidFill>
            <a:srgbClr val="990099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900">
          <a:solidFill>
            <a:srgbClr val="9900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595959"/>
          </a:solidFill>
          <a:latin typeface="Arial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Arial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Arial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rgbClr val="595959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microsoft.com/office/2011/relationships/inkAction" Target="../ink/inkAction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D8E6C662-1EB3-4EF9-83E2-8BBE0DB47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3" y="981075"/>
            <a:ext cx="7772400" cy="1470025"/>
          </a:xfrm>
        </p:spPr>
        <p:txBody>
          <a:bodyPr/>
          <a:lstStyle/>
          <a:p>
            <a:pPr algn="ctr"/>
            <a:r>
              <a:rPr lang="cs-CZ" altLang="cs-CZ" dirty="0"/>
              <a:t>Sekundární metabolismus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3F54B0C0-B459-4A49-BB3B-1A530919D6D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31913" y="2636838"/>
            <a:ext cx="6400800" cy="17526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cs-CZ" dirty="0"/>
              <a:t>Josef </a:t>
            </a:r>
            <a:r>
              <a:rPr lang="cs-CZ" dirty="0" err="1"/>
              <a:t>Trögl</a:t>
            </a:r>
            <a:endParaRPr 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2C741C5-8E04-44A2-BC37-D5650DF61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50"/>
    </mc:Choice>
    <mc:Fallback xmlns="">
      <p:transition spd="slow" advTm="46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2E2E5C1F-D6CA-47DB-8C55-6E87EBFC51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Sekundární metabolismus</a:t>
            </a:r>
            <a:endParaRPr lang="en-US" altLang="cs-CZ"/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13F63A58-F2E3-480D-9210-43F9C0BADB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981075"/>
            <a:ext cx="8229600" cy="5257800"/>
          </a:xfrm>
        </p:spPr>
        <p:txBody>
          <a:bodyPr/>
          <a:lstStyle/>
          <a:p>
            <a:pPr eaLnBrk="1" hangingPunct="1"/>
            <a:r>
              <a:rPr lang="cs-CZ" altLang="cs-CZ" dirty="0">
                <a:sym typeface="Wingdings" panose="05000000000000000000" pitchFamily="2" charset="2"/>
              </a:rPr>
              <a:t>Historické vymezení metabolických drah na </a:t>
            </a:r>
            <a:r>
              <a:rPr lang="cs-CZ" altLang="cs-CZ" dirty="0">
                <a:solidFill>
                  <a:schemeClr val="accent2"/>
                </a:solidFill>
                <a:sym typeface="Wingdings" panose="05000000000000000000" pitchFamily="2" charset="2"/>
              </a:rPr>
              <a:t>primární</a:t>
            </a:r>
            <a:r>
              <a:rPr lang="cs-CZ" altLang="cs-CZ" dirty="0">
                <a:sym typeface="Wingdings" panose="05000000000000000000" pitchFamily="2" charset="2"/>
              </a:rPr>
              <a:t> a </a:t>
            </a:r>
            <a:r>
              <a:rPr lang="cs-CZ" altLang="cs-CZ" dirty="0">
                <a:solidFill>
                  <a:schemeClr val="accent2"/>
                </a:solidFill>
                <a:sym typeface="Wingdings" panose="05000000000000000000" pitchFamily="2" charset="2"/>
              </a:rPr>
              <a:t>sekundární</a:t>
            </a:r>
          </a:p>
          <a:p>
            <a:pPr lvl="1" eaLnBrk="1" hangingPunct="1"/>
            <a:r>
              <a:rPr lang="cs-CZ" altLang="cs-CZ" dirty="0">
                <a:sym typeface="Wingdings" panose="05000000000000000000" pitchFamily="2" charset="2"/>
              </a:rPr>
              <a:t>přesně nevymezené, tradiční chápání</a:t>
            </a:r>
          </a:p>
          <a:p>
            <a:pPr eaLnBrk="1" hangingPunct="1"/>
            <a:r>
              <a:rPr lang="cs-CZ" altLang="cs-CZ" dirty="0">
                <a:solidFill>
                  <a:schemeClr val="accent2"/>
                </a:solidFill>
                <a:sym typeface="Wingdings" panose="05000000000000000000" pitchFamily="2" charset="2"/>
              </a:rPr>
              <a:t>Primární</a:t>
            </a:r>
            <a:r>
              <a:rPr lang="cs-CZ" altLang="cs-CZ" dirty="0">
                <a:sym typeface="Wingdings" panose="05000000000000000000" pitchFamily="2" charset="2"/>
              </a:rPr>
              <a:t> – základní katabolické a anabolické dráhy, energetický metabolismus, genetické pochody…</a:t>
            </a:r>
          </a:p>
          <a:p>
            <a:pPr marL="457200" lvl="1" indent="0" eaLnBrk="1" hangingPunct="1">
              <a:buNone/>
            </a:pPr>
            <a:r>
              <a:rPr lang="cs-CZ" altLang="cs-CZ" dirty="0">
                <a:sym typeface="Wingdings" panose="05000000000000000000" pitchFamily="2" charset="2"/>
              </a:rPr>
              <a:t>= univerzální, zcela nezbytný</a:t>
            </a:r>
          </a:p>
          <a:p>
            <a:pPr eaLnBrk="1" hangingPunct="1"/>
            <a:r>
              <a:rPr lang="cs-CZ" altLang="cs-CZ" dirty="0">
                <a:solidFill>
                  <a:schemeClr val="accent2"/>
                </a:solidFill>
                <a:sym typeface="Wingdings" panose="05000000000000000000" pitchFamily="2" charset="2"/>
              </a:rPr>
              <a:t>Sekundární</a:t>
            </a:r>
            <a:r>
              <a:rPr lang="cs-CZ" altLang="cs-CZ" dirty="0">
                <a:sym typeface="Wingdings" panose="05000000000000000000" pitchFamily="2" charset="2"/>
              </a:rPr>
              <a:t> – méně významné („postradatelné“) metabolické dráhy</a:t>
            </a:r>
          </a:p>
          <a:p>
            <a:pPr lvl="1" eaLnBrk="1" hangingPunct="1"/>
            <a:r>
              <a:rPr lang="cs-CZ" altLang="cs-CZ" dirty="0">
                <a:sym typeface="Wingdings" panose="05000000000000000000" pitchFamily="2" charset="2"/>
              </a:rPr>
              <a:t>speciální dráhy jen některých organismů</a:t>
            </a:r>
          </a:p>
          <a:p>
            <a:pPr lvl="1" eaLnBrk="1" hangingPunct="1"/>
            <a:r>
              <a:rPr lang="cs-CZ" altLang="cs-CZ" dirty="0">
                <a:sym typeface="Wingdings" panose="05000000000000000000" pitchFamily="2" charset="2"/>
              </a:rPr>
              <a:t>doplňkové dráhy jen při výjimečných příležitostech (zhoršené podmínky, neobvyklá výživa, obranné látky…)</a:t>
            </a:r>
          </a:p>
          <a:p>
            <a:pPr lvl="1" eaLnBrk="1" hangingPunct="1"/>
            <a:r>
              <a:rPr lang="cs-CZ" altLang="cs-CZ" dirty="0">
                <a:sym typeface="Wingdings" panose="05000000000000000000" pitchFamily="2" charset="2"/>
              </a:rPr>
              <a:t>dráhy pro „zbytné“ metabolity (barviva, vůně…)</a:t>
            </a:r>
          </a:p>
          <a:p>
            <a:pPr lvl="1" eaLnBrk="1" hangingPunct="1"/>
            <a:r>
              <a:rPr lang="cs-CZ" altLang="cs-CZ" dirty="0">
                <a:sym typeface="Wingdings" panose="05000000000000000000" pitchFamily="2" charset="2"/>
              </a:rPr>
              <a:t>zásobní látky při nevyváženém růstu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A2110350-6713-4E01-9523-EA7A99B5CBA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05600" y="1087560"/>
              <a:ext cx="7351200" cy="3306240"/>
            </p14:xfrm>
          </p:contentPart>
        </mc:Choice>
        <mc:Fallback xmlns=""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A2110350-6713-4E01-9523-EA7A99B5CB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9760" y="1024200"/>
                <a:ext cx="7382520" cy="34329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5DFFA86-1864-459C-8EC4-7A7075CB74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761"/>
    </mc:Choice>
    <mc:Fallback xmlns="">
      <p:transition spd="slow" advTm="205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A7D51C15-CAF5-4978-87B1-BC798D93B5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Sekundární metabolismus</a:t>
            </a:r>
            <a:endParaRPr lang="en-US" altLang="cs-CZ"/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11ABF5DC-54FF-48B4-AED3-89273BAE5D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981075"/>
            <a:ext cx="8229600" cy="5257800"/>
          </a:xfrm>
        </p:spPr>
        <p:txBody>
          <a:bodyPr/>
          <a:lstStyle/>
          <a:p>
            <a:pPr eaLnBrk="1" hangingPunct="1"/>
            <a:r>
              <a:rPr lang="cs-CZ" altLang="cs-CZ">
                <a:sym typeface="Wingdings" panose="05000000000000000000" pitchFamily="2" charset="2"/>
              </a:rPr>
              <a:t>Řada sekundárních metabolitů má praktický význam – biotechnologická produkce</a:t>
            </a:r>
          </a:p>
          <a:p>
            <a:pPr lvl="1" eaLnBrk="1" hangingPunct="1"/>
            <a:r>
              <a:rPr lang="cs-CZ" altLang="cs-CZ">
                <a:sym typeface="Wingdings" panose="05000000000000000000" pitchFamily="2" charset="2"/>
              </a:rPr>
              <a:t>antibiotika a jiná léčiva</a:t>
            </a:r>
          </a:p>
          <a:p>
            <a:pPr lvl="1" eaLnBrk="1" hangingPunct="1"/>
            <a:r>
              <a:rPr lang="cs-CZ" altLang="cs-CZ">
                <a:sym typeface="Wingdings" panose="05000000000000000000" pitchFamily="2" charset="2"/>
              </a:rPr>
              <a:t>barviva</a:t>
            </a:r>
          </a:p>
          <a:p>
            <a:pPr lvl="1" eaLnBrk="1" hangingPunct="1"/>
            <a:r>
              <a:rPr lang="cs-CZ" altLang="cs-CZ">
                <a:sym typeface="Wingdings" panose="05000000000000000000" pitchFamily="2" charset="2"/>
              </a:rPr>
              <a:t>komunikační molekuly (hormóny, homoserinlaktony…)</a:t>
            </a:r>
          </a:p>
          <a:p>
            <a:pPr lvl="1" eaLnBrk="1" hangingPunct="1"/>
            <a:r>
              <a:rPr lang="cs-CZ" altLang="cs-CZ">
                <a:sym typeface="Wingdings" panose="05000000000000000000" pitchFamily="2" charset="2"/>
              </a:rPr>
              <a:t>zásobní látky</a:t>
            </a:r>
          </a:p>
          <a:p>
            <a:pPr lvl="1" eaLnBrk="1" hangingPunct="1"/>
            <a:r>
              <a:rPr lang="cs-CZ" altLang="cs-CZ">
                <a:sym typeface="Wingdings" panose="05000000000000000000" pitchFamily="2" charset="2"/>
              </a:rPr>
              <a:t>…</a:t>
            </a:r>
          </a:p>
          <a:p>
            <a:pPr eaLnBrk="1" hangingPunct="1"/>
            <a:r>
              <a:rPr lang="cs-CZ" altLang="cs-CZ">
                <a:sym typeface="Wingdings" panose="05000000000000000000" pitchFamily="2" charset="2"/>
              </a:rPr>
              <a:t>U mikroorganismů často produkce jen ve stacionární fázi</a:t>
            </a:r>
          </a:p>
          <a:p>
            <a:pPr lvl="1" eaLnBrk="1" hangingPunct="1"/>
            <a:r>
              <a:rPr lang="cs-CZ" altLang="cs-CZ">
                <a:sym typeface="Wingdings" panose="05000000000000000000" pitchFamily="2" charset="2"/>
              </a:rPr>
              <a:t>zhoršují se podmínky – zostřený konkurenční boj</a:t>
            </a:r>
          </a:p>
          <a:p>
            <a:pPr eaLnBrk="1" hangingPunct="1"/>
            <a:endParaRPr lang="cs-CZ" altLang="cs-CZ">
              <a:sym typeface="Wingdings" panose="05000000000000000000" pitchFamily="2" charset="2"/>
            </a:endParaRPr>
          </a:p>
          <a:p>
            <a:pPr eaLnBrk="1" hangingPunct="1"/>
            <a:r>
              <a:rPr lang="cs-CZ" altLang="cs-CZ">
                <a:solidFill>
                  <a:schemeClr val="accent2"/>
                </a:solidFill>
                <a:sym typeface="Wingdings" panose="05000000000000000000" pitchFamily="2" charset="2"/>
              </a:rPr>
              <a:t>Viz Biotechnologie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D85F276-0FB7-4E8B-A553-3884A1586E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773"/>
    </mc:Choice>
    <mc:Fallback xmlns="">
      <p:transition spd="slow" advTm="266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nvimod - vzor1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20317</TotalTime>
  <Words>127</Words>
  <Application>Microsoft Office PowerPoint</Application>
  <PresentationFormat>Předvádění na obrazovce (4:3)</PresentationFormat>
  <Paragraphs>23</Paragraphs>
  <Slides>3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</vt:i4>
      </vt:variant>
    </vt:vector>
  </HeadingPairs>
  <TitlesOfParts>
    <vt:vector size="7" baseType="lpstr">
      <vt:lpstr>Arial</vt:lpstr>
      <vt:lpstr>Calibri</vt:lpstr>
      <vt:lpstr>Wingdings</vt:lpstr>
      <vt:lpstr>Envimod - vzor1</vt:lpstr>
      <vt:lpstr>Sekundární metabolismus</vt:lpstr>
      <vt:lpstr>Sekundární metabolismus</vt:lpstr>
      <vt:lpstr>Sekundární metabolismus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novak</dc:creator>
  <cp:lastModifiedBy>Trogl</cp:lastModifiedBy>
  <cp:revision>242</cp:revision>
  <dcterms:created xsi:type="dcterms:W3CDTF">2012-02-08T08:42:39Z</dcterms:created>
  <dcterms:modified xsi:type="dcterms:W3CDTF">2020-06-15T14:24:57Z</dcterms:modified>
</cp:coreProperties>
</file>